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12"/>
  </p:notesMasterIdLst>
  <p:sldIdLst>
    <p:sldId id="312" r:id="rId6"/>
    <p:sldId id="302" r:id="rId7"/>
    <p:sldId id="292" r:id="rId8"/>
    <p:sldId id="305" r:id="rId9"/>
    <p:sldId id="313" r:id="rId10"/>
    <p:sldId id="314" r:id="rId1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DBD600"/>
    <a:srgbClr val="FFFF00"/>
    <a:srgbClr val="FFD685"/>
    <a:srgbClr val="FFE0C1"/>
    <a:srgbClr val="FFFFCC"/>
    <a:srgbClr val="FFFF99"/>
    <a:srgbClr val="0094DA"/>
    <a:srgbClr val="75BD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B0BCF9-835E-4A65-93AB-339A859C9044}" v="285" dt="2020-06-16T12:12:05.696"/>
    <p1510:client id="{4F404D35-0540-4610-AE1C-CB9197D58CA9}" v="785" dt="2020-06-16T12:18:01.678"/>
    <p1510:client id="{924DB2A0-4D71-45FE-AAC6-52BFC69E99B5}" v="118" dt="2020-06-16T12:41:01.581"/>
    <p1510:client id="{AD1BA2C7-4849-4015-B3F3-35CFF4B3AFD4}" v="980" dt="2020-06-16T13:40:47.046"/>
    <p1510:client id="{AF12B271-B6B1-4AE2-9B8F-AD899FE74AB6}" v="80" dt="2020-06-16T11:42:08.572"/>
    <p1510:client id="{CB5FFF59-FAAD-405A-8C10-D10379DBCBD6}" v="406" dt="2020-06-16T11:52:44.2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Styl z motywem 1 — Ak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BC89EF96-8CEA-46FF-86C4-4CE0E7609802}" styleName="Styl jasny 3 — Ak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Styl pośredni 4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660B408-B3CF-4A94-85FC-2B1E0A45F4A2}" styleName="Styl ciemny 2 - Akcent 1/Ak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8603FDC-E32A-4AB5-989C-0864C3EAD2B8}" styleName="Styl z motywem 2 — Ak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A107856-5554-42FB-B03E-39F5DBC370BA}" styleName="Styl pośredni 4 — Ak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Styl pośredni 1 — Ak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Styl jasny 2 — Ak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E3FDE45-AF77-4B5C-9715-49D594BDF05E}" styleName="Styl jasny 1 — Ak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ABFCF23-3B69-468F-B69F-88F6DE6A72F2}" styleName="Styl pośredni 1 — Ak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Styl pośredni 1 — Ak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Styl pośredni 1 — Ak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C083E6E3-FA7D-4D7B-A595-EF9225AFEA82}" styleName="Styl jasny 1 — Ak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Styl jasny 1 — Ak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Styl jasny 3 — Ak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Styl z motywem 1 — Ak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2DE63D5-997A-4646-A377-4702673A728D}" styleName="Styl jasny 2 — Ak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Styl jasny 2 — Ak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DA37D80-6434-44D0-A028-1B22A696006F}" styleName="Styl jasny 3 — Ak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76" autoAdjust="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47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46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awadzka Kamila (PZ)" userId="S::kamila.zawadzka.pz@mazovia.pl::b01f39bc-7226-4f9b-b049-fbcb804eb1bb" providerId="AD" clId="Web-{AD1BA2C7-4849-4015-B3F3-35CFF4B3AFD4}"/>
    <pc:docChg chg="addSld modSld sldOrd">
      <pc:chgData name="Zawadzka Kamila (PZ)" userId="S::kamila.zawadzka.pz@mazovia.pl::b01f39bc-7226-4f9b-b049-fbcb804eb1bb" providerId="AD" clId="Web-{AD1BA2C7-4849-4015-B3F3-35CFF4B3AFD4}" dt="2020-06-16T13:40:47.046" v="915" actId="20577"/>
      <pc:docMkLst>
        <pc:docMk/>
      </pc:docMkLst>
      <pc:sldChg chg="modSp">
        <pc:chgData name="Zawadzka Kamila (PZ)" userId="S::kamila.zawadzka.pz@mazovia.pl::b01f39bc-7226-4f9b-b049-fbcb804eb1bb" providerId="AD" clId="Web-{AD1BA2C7-4849-4015-B3F3-35CFF4B3AFD4}" dt="2020-06-16T13:06:19.636" v="438" actId="20577"/>
        <pc:sldMkLst>
          <pc:docMk/>
          <pc:sldMk cId="3274826946" sldId="265"/>
        </pc:sldMkLst>
        <pc:graphicFrameChg chg="modGraphic">
          <ac:chgData name="Zawadzka Kamila (PZ)" userId="S::kamila.zawadzka.pz@mazovia.pl::b01f39bc-7226-4f9b-b049-fbcb804eb1bb" providerId="AD" clId="Web-{AD1BA2C7-4849-4015-B3F3-35CFF4B3AFD4}" dt="2020-06-16T13:06:19.636" v="438" actId="20577"/>
          <ac:graphicFrameMkLst>
            <pc:docMk/>
            <pc:sldMk cId="3274826946" sldId="265"/>
            <ac:graphicFrameMk id="10" creationId="{00000000-0000-0000-0000-000000000000}"/>
          </ac:graphicFrameMkLst>
        </pc:graphicFrameChg>
      </pc:sldChg>
      <pc:sldChg chg="modSp">
        <pc:chgData name="Zawadzka Kamila (PZ)" userId="S::kamila.zawadzka.pz@mazovia.pl::b01f39bc-7226-4f9b-b049-fbcb804eb1bb" providerId="AD" clId="Web-{AD1BA2C7-4849-4015-B3F3-35CFF4B3AFD4}" dt="2020-06-16T13:35:55.947" v="872"/>
        <pc:sldMkLst>
          <pc:docMk/>
          <pc:sldMk cId="2705636183" sldId="267"/>
        </pc:sldMkLst>
        <pc:spChg chg="mod">
          <ac:chgData name="Zawadzka Kamila (PZ)" userId="S::kamila.zawadzka.pz@mazovia.pl::b01f39bc-7226-4f9b-b049-fbcb804eb1bb" providerId="AD" clId="Web-{AD1BA2C7-4849-4015-B3F3-35CFF4B3AFD4}" dt="2020-06-16T13:25:27.546" v="608" actId="1076"/>
          <ac:spMkLst>
            <pc:docMk/>
            <pc:sldMk cId="2705636183" sldId="267"/>
            <ac:spMk id="17" creationId="{00000000-0000-0000-0000-000000000000}"/>
          </ac:spMkLst>
        </pc:spChg>
        <pc:spChg chg="mod">
          <ac:chgData name="Zawadzka Kamila (PZ)" userId="S::kamila.zawadzka.pz@mazovia.pl::b01f39bc-7226-4f9b-b049-fbcb804eb1bb" providerId="AD" clId="Web-{AD1BA2C7-4849-4015-B3F3-35CFF4B3AFD4}" dt="2020-06-16T13:35:16.337" v="860" actId="20577"/>
          <ac:spMkLst>
            <pc:docMk/>
            <pc:sldMk cId="2705636183" sldId="267"/>
            <ac:spMk id="18" creationId="{00000000-0000-0000-0000-000000000000}"/>
          </ac:spMkLst>
        </pc:spChg>
        <pc:graphicFrameChg chg="mod modGraphic">
          <ac:chgData name="Zawadzka Kamila (PZ)" userId="S::kamila.zawadzka.pz@mazovia.pl::b01f39bc-7226-4f9b-b049-fbcb804eb1bb" providerId="AD" clId="Web-{AD1BA2C7-4849-4015-B3F3-35CFF4B3AFD4}" dt="2020-06-16T13:31:01.567" v="845"/>
          <ac:graphicFrameMkLst>
            <pc:docMk/>
            <pc:sldMk cId="2705636183" sldId="267"/>
            <ac:graphicFrameMk id="15" creationId="{00000000-0000-0000-0000-000000000000}"/>
          </ac:graphicFrameMkLst>
        </pc:graphicFrameChg>
        <pc:graphicFrameChg chg="mod modGraphic">
          <ac:chgData name="Zawadzka Kamila (PZ)" userId="S::kamila.zawadzka.pz@mazovia.pl::b01f39bc-7226-4f9b-b049-fbcb804eb1bb" providerId="AD" clId="Web-{AD1BA2C7-4849-4015-B3F3-35CFF4B3AFD4}" dt="2020-06-16T13:35:55.947" v="872"/>
          <ac:graphicFrameMkLst>
            <pc:docMk/>
            <pc:sldMk cId="2705636183" sldId="267"/>
            <ac:graphicFrameMk id="16" creationId="{00000000-0000-0000-0000-000000000000}"/>
          </ac:graphicFrameMkLst>
        </pc:graphicFrameChg>
      </pc:sldChg>
      <pc:sldChg chg="modSp addAnim delAnim">
        <pc:chgData name="Zawadzka Kamila (PZ)" userId="S::kamila.zawadzka.pz@mazovia.pl::b01f39bc-7226-4f9b-b049-fbcb804eb1bb" providerId="AD" clId="Web-{AD1BA2C7-4849-4015-B3F3-35CFF4B3AFD4}" dt="2020-06-16T13:40:47.046" v="915" actId="20577"/>
        <pc:sldMkLst>
          <pc:docMk/>
          <pc:sldMk cId="3268654942" sldId="276"/>
        </pc:sldMkLst>
        <pc:spChg chg="mod">
          <ac:chgData name="Zawadzka Kamila (PZ)" userId="S::kamila.zawadzka.pz@mazovia.pl::b01f39bc-7226-4f9b-b049-fbcb804eb1bb" providerId="AD" clId="Web-{AD1BA2C7-4849-4015-B3F3-35CFF4B3AFD4}" dt="2020-06-16T13:39:06.294" v="875" actId="20577"/>
          <ac:spMkLst>
            <pc:docMk/>
            <pc:sldMk cId="3268654942" sldId="276"/>
            <ac:spMk id="20" creationId="{404C9E5C-7FCE-43B5-BC2A-9296876223A5}"/>
          </ac:spMkLst>
        </pc:spChg>
        <pc:graphicFrameChg chg="modGraphic">
          <ac:chgData name="Zawadzka Kamila (PZ)" userId="S::kamila.zawadzka.pz@mazovia.pl::b01f39bc-7226-4f9b-b049-fbcb804eb1bb" providerId="AD" clId="Web-{AD1BA2C7-4849-4015-B3F3-35CFF4B3AFD4}" dt="2020-06-16T13:40:47.046" v="915" actId="20577"/>
          <ac:graphicFrameMkLst>
            <pc:docMk/>
            <pc:sldMk cId="3268654942" sldId="276"/>
            <ac:graphicFrameMk id="7" creationId="{00000000-0000-0000-0000-000000000000}"/>
          </ac:graphicFrameMkLst>
        </pc:graphicFrameChg>
      </pc:sldChg>
      <pc:sldChg chg="modSp">
        <pc:chgData name="Zawadzka Kamila (PZ)" userId="S::kamila.zawadzka.pz@mazovia.pl::b01f39bc-7226-4f9b-b049-fbcb804eb1bb" providerId="AD" clId="Web-{AD1BA2C7-4849-4015-B3F3-35CFF4B3AFD4}" dt="2020-06-16T13:05:47.870" v="431" actId="20577"/>
        <pc:sldMkLst>
          <pc:docMk/>
          <pc:sldMk cId="829672937" sldId="292"/>
        </pc:sldMkLst>
        <pc:graphicFrameChg chg="modGraphic">
          <ac:chgData name="Zawadzka Kamila (PZ)" userId="S::kamila.zawadzka.pz@mazovia.pl::b01f39bc-7226-4f9b-b049-fbcb804eb1bb" providerId="AD" clId="Web-{AD1BA2C7-4849-4015-B3F3-35CFF4B3AFD4}" dt="2020-06-16T13:05:47.870" v="431" actId="20577"/>
          <ac:graphicFrameMkLst>
            <pc:docMk/>
            <pc:sldMk cId="829672937" sldId="292"/>
            <ac:graphicFrameMk id="6" creationId="{00000000-0000-0000-0000-000000000000}"/>
          </ac:graphicFrameMkLst>
        </pc:graphicFrameChg>
      </pc:sldChg>
      <pc:sldChg chg="modSp">
        <pc:chgData name="Zawadzka Kamila (PZ)" userId="S::kamila.zawadzka.pz@mazovia.pl::b01f39bc-7226-4f9b-b049-fbcb804eb1bb" providerId="AD" clId="Web-{AD1BA2C7-4849-4015-B3F3-35CFF4B3AFD4}" dt="2020-06-16T13:03:56.118" v="419" actId="20577"/>
        <pc:sldMkLst>
          <pc:docMk/>
          <pc:sldMk cId="1546286312" sldId="293"/>
        </pc:sldMkLst>
        <pc:spChg chg="mod">
          <ac:chgData name="Zawadzka Kamila (PZ)" userId="S::kamila.zawadzka.pz@mazovia.pl::b01f39bc-7226-4f9b-b049-fbcb804eb1bb" providerId="AD" clId="Web-{AD1BA2C7-4849-4015-B3F3-35CFF4B3AFD4}" dt="2020-06-16T13:03:56.118" v="419" actId="20577"/>
          <ac:spMkLst>
            <pc:docMk/>
            <pc:sldMk cId="1546286312" sldId="293"/>
            <ac:spMk id="3" creationId="{00000000-0000-0000-0000-000000000000}"/>
          </ac:spMkLst>
        </pc:spChg>
      </pc:sldChg>
      <pc:sldChg chg="modSp">
        <pc:chgData name="Zawadzka Kamila (PZ)" userId="S::kamila.zawadzka.pz@mazovia.pl::b01f39bc-7226-4f9b-b049-fbcb804eb1bb" providerId="AD" clId="Web-{AD1BA2C7-4849-4015-B3F3-35CFF4B3AFD4}" dt="2020-06-16T12:49:15.494" v="5" actId="20577"/>
        <pc:sldMkLst>
          <pc:docMk/>
          <pc:sldMk cId="1541505984" sldId="297"/>
        </pc:sldMkLst>
        <pc:graphicFrameChg chg="modGraphic">
          <ac:chgData name="Zawadzka Kamila (PZ)" userId="S::kamila.zawadzka.pz@mazovia.pl::b01f39bc-7226-4f9b-b049-fbcb804eb1bb" providerId="AD" clId="Web-{AD1BA2C7-4849-4015-B3F3-35CFF4B3AFD4}" dt="2020-06-16T12:49:15.494" v="5" actId="20577"/>
          <ac:graphicFrameMkLst>
            <pc:docMk/>
            <pc:sldMk cId="1541505984" sldId="297"/>
            <ac:graphicFrameMk id="6" creationId="{00000000-0000-0000-0000-000000000000}"/>
          </ac:graphicFrameMkLst>
        </pc:graphicFrameChg>
      </pc:sldChg>
      <pc:sldChg chg="modSp">
        <pc:chgData name="Zawadzka Kamila (PZ)" userId="S::kamila.zawadzka.pz@mazovia.pl::b01f39bc-7226-4f9b-b049-fbcb804eb1bb" providerId="AD" clId="Web-{AD1BA2C7-4849-4015-B3F3-35CFF4B3AFD4}" dt="2020-06-16T12:52:15.403" v="50" actId="20577"/>
        <pc:sldMkLst>
          <pc:docMk/>
          <pc:sldMk cId="2336761442" sldId="298"/>
        </pc:sldMkLst>
        <pc:graphicFrameChg chg="modGraphic">
          <ac:chgData name="Zawadzka Kamila (PZ)" userId="S::kamila.zawadzka.pz@mazovia.pl::b01f39bc-7226-4f9b-b049-fbcb804eb1bb" providerId="AD" clId="Web-{AD1BA2C7-4849-4015-B3F3-35CFF4B3AFD4}" dt="2020-06-16T12:52:15.403" v="50" actId="20577"/>
          <ac:graphicFrameMkLst>
            <pc:docMk/>
            <pc:sldMk cId="2336761442" sldId="298"/>
            <ac:graphicFrameMk id="6" creationId="{00000000-0000-0000-0000-000000000000}"/>
          </ac:graphicFrameMkLst>
        </pc:graphicFrameChg>
      </pc:sldChg>
      <pc:sldChg chg="modSp">
        <pc:chgData name="Zawadzka Kamila (PZ)" userId="S::kamila.zawadzka.pz@mazovia.pl::b01f39bc-7226-4f9b-b049-fbcb804eb1bb" providerId="AD" clId="Web-{AD1BA2C7-4849-4015-B3F3-35CFF4B3AFD4}" dt="2020-06-16T12:58:15.394" v="182" actId="20577"/>
        <pc:sldMkLst>
          <pc:docMk/>
          <pc:sldMk cId="2018556526" sldId="299"/>
        </pc:sldMkLst>
        <pc:graphicFrameChg chg="modGraphic">
          <ac:chgData name="Zawadzka Kamila (PZ)" userId="S::kamila.zawadzka.pz@mazovia.pl::b01f39bc-7226-4f9b-b049-fbcb804eb1bb" providerId="AD" clId="Web-{AD1BA2C7-4849-4015-B3F3-35CFF4B3AFD4}" dt="2020-06-16T12:58:15.394" v="182" actId="20577"/>
          <ac:graphicFrameMkLst>
            <pc:docMk/>
            <pc:sldMk cId="2018556526" sldId="299"/>
            <ac:graphicFrameMk id="6" creationId="{00000000-0000-0000-0000-000000000000}"/>
          </ac:graphicFrameMkLst>
        </pc:graphicFrameChg>
      </pc:sldChg>
      <pc:sldChg chg="modSp">
        <pc:chgData name="Zawadzka Kamila (PZ)" userId="S::kamila.zawadzka.pz@mazovia.pl::b01f39bc-7226-4f9b-b049-fbcb804eb1bb" providerId="AD" clId="Web-{AD1BA2C7-4849-4015-B3F3-35CFF4B3AFD4}" dt="2020-06-16T12:56:56.033" v="171" actId="20577"/>
        <pc:sldMkLst>
          <pc:docMk/>
          <pc:sldMk cId="381427413" sldId="300"/>
        </pc:sldMkLst>
        <pc:spChg chg="mod">
          <ac:chgData name="Zawadzka Kamila (PZ)" userId="S::kamila.zawadzka.pz@mazovia.pl::b01f39bc-7226-4f9b-b049-fbcb804eb1bb" providerId="AD" clId="Web-{AD1BA2C7-4849-4015-B3F3-35CFF4B3AFD4}" dt="2020-06-16T12:54:54.671" v="76" actId="20577"/>
          <ac:spMkLst>
            <pc:docMk/>
            <pc:sldMk cId="381427413" sldId="300"/>
            <ac:spMk id="2" creationId="{00000000-0000-0000-0000-000000000000}"/>
          </ac:spMkLst>
        </pc:spChg>
        <pc:graphicFrameChg chg="modGraphic">
          <ac:chgData name="Zawadzka Kamila (PZ)" userId="S::kamila.zawadzka.pz@mazovia.pl::b01f39bc-7226-4f9b-b049-fbcb804eb1bb" providerId="AD" clId="Web-{AD1BA2C7-4849-4015-B3F3-35CFF4B3AFD4}" dt="2020-06-16T12:56:56.033" v="171" actId="20577"/>
          <ac:graphicFrameMkLst>
            <pc:docMk/>
            <pc:sldMk cId="381427413" sldId="300"/>
            <ac:graphicFrameMk id="6" creationId="{00000000-0000-0000-0000-000000000000}"/>
          </ac:graphicFrameMkLst>
        </pc:graphicFrameChg>
      </pc:sldChg>
      <pc:sldChg chg="addSp delSp modSp add ord replId">
        <pc:chgData name="Zawadzka Kamila (PZ)" userId="S::kamila.zawadzka.pz@mazovia.pl::b01f39bc-7226-4f9b-b049-fbcb804eb1bb" providerId="AD" clId="Web-{AD1BA2C7-4849-4015-B3F3-35CFF4B3AFD4}" dt="2020-06-16T12:59:35.051" v="246" actId="20577"/>
        <pc:sldMkLst>
          <pc:docMk/>
          <pc:sldMk cId="3811472975" sldId="301"/>
        </pc:sldMkLst>
        <pc:spChg chg="mod">
          <ac:chgData name="Zawadzka Kamila (PZ)" userId="S::kamila.zawadzka.pz@mazovia.pl::b01f39bc-7226-4f9b-b049-fbcb804eb1bb" providerId="AD" clId="Web-{AD1BA2C7-4849-4015-B3F3-35CFF4B3AFD4}" dt="2020-06-16T12:57:45.659" v="178" actId="20577"/>
          <ac:spMkLst>
            <pc:docMk/>
            <pc:sldMk cId="3811472975" sldId="301"/>
            <ac:spMk id="2" creationId="{00000000-0000-0000-0000-000000000000}"/>
          </ac:spMkLst>
        </pc:spChg>
        <pc:spChg chg="add mod">
          <ac:chgData name="Zawadzka Kamila (PZ)" userId="S::kamila.zawadzka.pz@mazovia.pl::b01f39bc-7226-4f9b-b049-fbcb804eb1bb" providerId="AD" clId="Web-{AD1BA2C7-4849-4015-B3F3-35CFF4B3AFD4}" dt="2020-06-16T12:59:35.051" v="246" actId="20577"/>
          <ac:spMkLst>
            <pc:docMk/>
            <pc:sldMk cId="3811472975" sldId="301"/>
            <ac:spMk id="39" creationId="{1993CF79-6066-4C44-A305-A1A68BFC8328}"/>
          </ac:spMkLst>
        </pc:spChg>
        <pc:graphicFrameChg chg="del">
          <ac:chgData name="Zawadzka Kamila (PZ)" userId="S::kamila.zawadzka.pz@mazovia.pl::b01f39bc-7226-4f9b-b049-fbcb804eb1bb" providerId="AD" clId="Web-{AD1BA2C7-4849-4015-B3F3-35CFF4B3AFD4}" dt="2020-06-16T12:58:24.081" v="183"/>
          <ac:graphicFrameMkLst>
            <pc:docMk/>
            <pc:sldMk cId="3811472975" sldId="301"/>
            <ac:graphicFrameMk id="6" creationId="{00000000-0000-0000-0000-000000000000}"/>
          </ac:graphicFrameMkLst>
        </pc:graphicFrameChg>
      </pc:sldChg>
    </pc:docChg>
  </pc:docChgLst>
  <pc:docChgLst>
    <pc:chgData name="Zawadzka Kamila (PZ)" userId="S::kamila.zawadzka.pz@mazovia.pl::b01f39bc-7226-4f9b-b049-fbcb804eb1bb" providerId="AD" clId="Web-{924DB2A0-4D71-45FE-AAC6-52BFC69E99B5}"/>
    <pc:docChg chg="delSld modSld">
      <pc:chgData name="Zawadzka Kamila (PZ)" userId="S::kamila.zawadzka.pz@mazovia.pl::b01f39bc-7226-4f9b-b049-fbcb804eb1bb" providerId="AD" clId="Web-{924DB2A0-4D71-45FE-AAC6-52BFC69E99B5}" dt="2020-06-16T12:41:01.581" v="116" actId="20577"/>
      <pc:docMkLst>
        <pc:docMk/>
      </pc:docMkLst>
      <pc:sldChg chg="addSp delSp modSp">
        <pc:chgData name="Zawadzka Kamila (PZ)" userId="S::kamila.zawadzka.pz@mazovia.pl::b01f39bc-7226-4f9b-b049-fbcb804eb1bb" providerId="AD" clId="Web-{924DB2A0-4D71-45FE-AAC6-52BFC69E99B5}" dt="2020-06-16T12:34:43.925" v="107" actId="20577"/>
        <pc:sldMkLst>
          <pc:docMk/>
          <pc:sldMk cId="4212844502" sldId="264"/>
        </pc:sldMkLst>
        <pc:spChg chg="del mod">
          <ac:chgData name="Zawadzka Kamila (PZ)" userId="S::kamila.zawadzka.pz@mazovia.pl::b01f39bc-7226-4f9b-b049-fbcb804eb1bb" providerId="AD" clId="Web-{924DB2A0-4D71-45FE-AAC6-52BFC69E99B5}" dt="2020-06-16T12:24:00.316" v="3"/>
          <ac:spMkLst>
            <pc:docMk/>
            <pc:sldMk cId="4212844502" sldId="264"/>
            <ac:spMk id="3" creationId="{00000000-0000-0000-0000-000000000000}"/>
          </ac:spMkLst>
        </pc:spChg>
        <pc:spChg chg="add del mod">
          <ac:chgData name="Zawadzka Kamila (PZ)" userId="S::kamila.zawadzka.pz@mazovia.pl::b01f39bc-7226-4f9b-b049-fbcb804eb1bb" providerId="AD" clId="Web-{924DB2A0-4D71-45FE-AAC6-52BFC69E99B5}" dt="2020-06-16T12:26:59.160" v="33"/>
          <ac:spMkLst>
            <pc:docMk/>
            <pc:sldMk cId="4212844502" sldId="264"/>
            <ac:spMk id="4" creationId="{00000000-0000-0000-0000-000000000000}"/>
          </ac:spMkLst>
        </pc:spChg>
        <pc:spChg chg="del">
          <ac:chgData name="Zawadzka Kamila (PZ)" userId="S::kamila.zawadzka.pz@mazovia.pl::b01f39bc-7226-4f9b-b049-fbcb804eb1bb" providerId="AD" clId="Web-{924DB2A0-4D71-45FE-AAC6-52BFC69E99B5}" dt="2020-06-16T12:27:09.847" v="37"/>
          <ac:spMkLst>
            <pc:docMk/>
            <pc:sldMk cId="4212844502" sldId="264"/>
            <ac:spMk id="9" creationId="{00000000-0000-0000-0000-000000000000}"/>
          </ac:spMkLst>
        </pc:spChg>
        <pc:spChg chg="add mod">
          <ac:chgData name="Zawadzka Kamila (PZ)" userId="S::kamila.zawadzka.pz@mazovia.pl::b01f39bc-7226-4f9b-b049-fbcb804eb1bb" providerId="AD" clId="Web-{924DB2A0-4D71-45FE-AAC6-52BFC69E99B5}" dt="2020-06-16T12:24:00.332" v="5"/>
          <ac:spMkLst>
            <pc:docMk/>
            <pc:sldMk cId="4212844502" sldId="264"/>
            <ac:spMk id="10" creationId="{86D22144-6930-4FC3-B6CC-B43BDAFB0520}"/>
          </ac:spMkLst>
        </pc:spChg>
        <pc:spChg chg="add mod">
          <ac:chgData name="Zawadzka Kamila (PZ)" userId="S::kamila.zawadzka.pz@mazovia.pl::b01f39bc-7226-4f9b-b049-fbcb804eb1bb" providerId="AD" clId="Web-{924DB2A0-4D71-45FE-AAC6-52BFC69E99B5}" dt="2020-06-16T12:34:43.925" v="107" actId="20577"/>
          <ac:spMkLst>
            <pc:docMk/>
            <pc:sldMk cId="4212844502" sldId="264"/>
            <ac:spMk id="12" creationId="{8B05D97D-B459-492C-815D-E5FB192AEDC9}"/>
          </ac:spMkLst>
        </pc:spChg>
        <pc:graphicFrameChg chg="add del mod ord modGraphic">
          <ac:chgData name="Zawadzka Kamila (PZ)" userId="S::kamila.zawadzka.pz@mazovia.pl::b01f39bc-7226-4f9b-b049-fbcb804eb1bb" providerId="AD" clId="Web-{924DB2A0-4D71-45FE-AAC6-52BFC69E99B5}" dt="2020-06-16T12:24:19.644" v="8"/>
          <ac:graphicFrameMkLst>
            <pc:docMk/>
            <pc:sldMk cId="4212844502" sldId="264"/>
            <ac:graphicFrameMk id="8" creationId="{568DC8EA-EF15-4DF9-BC09-CD30C15D2E99}"/>
          </ac:graphicFrameMkLst>
        </pc:graphicFrameChg>
      </pc:sldChg>
      <pc:sldChg chg="del">
        <pc:chgData name="Zawadzka Kamila (PZ)" userId="S::kamila.zawadzka.pz@mazovia.pl::b01f39bc-7226-4f9b-b049-fbcb804eb1bb" providerId="AD" clId="Web-{924DB2A0-4D71-45FE-AAC6-52BFC69E99B5}" dt="2020-06-16T12:28:09.551" v="38"/>
        <pc:sldMkLst>
          <pc:docMk/>
          <pc:sldMk cId="835903469" sldId="296"/>
        </pc:sldMkLst>
      </pc:sldChg>
      <pc:sldChg chg="modSp">
        <pc:chgData name="Zawadzka Kamila (PZ)" userId="S::kamila.zawadzka.pz@mazovia.pl::b01f39bc-7226-4f9b-b049-fbcb804eb1bb" providerId="AD" clId="Web-{924DB2A0-4D71-45FE-AAC6-52BFC69E99B5}" dt="2020-06-16T12:41:01.581" v="116" actId="20577"/>
        <pc:sldMkLst>
          <pc:docMk/>
          <pc:sldMk cId="1541505984" sldId="297"/>
        </pc:sldMkLst>
        <pc:graphicFrameChg chg="modGraphic">
          <ac:chgData name="Zawadzka Kamila (PZ)" userId="S::kamila.zawadzka.pz@mazovia.pl::b01f39bc-7226-4f9b-b049-fbcb804eb1bb" providerId="AD" clId="Web-{924DB2A0-4D71-45FE-AAC6-52BFC69E99B5}" dt="2020-06-16T12:41:01.581" v="116" actId="20577"/>
          <ac:graphicFrameMkLst>
            <pc:docMk/>
            <pc:sldMk cId="1541505984" sldId="297"/>
            <ac:graphicFrameMk id="6" creationId="{00000000-0000-0000-0000-000000000000}"/>
          </ac:graphicFrameMkLst>
        </pc:graphicFrameChg>
      </pc:sldChg>
    </pc:docChg>
  </pc:docChgLst>
  <pc:docChgLst>
    <pc:chgData name="Gadomska Anna" userId="S::anna.gadomska@mazovia.pl::9acc40b5-bd19-4bd4-8d6f-2c215a81e80b" providerId="AD" clId="Web-{CB5FFF59-FAAD-405A-8C10-D10379DBCBD6}"/>
    <pc:docChg chg="modSld">
      <pc:chgData name="Gadomska Anna" userId="S::anna.gadomska@mazovia.pl::9acc40b5-bd19-4bd4-8d6f-2c215a81e80b" providerId="AD" clId="Web-{CB5FFF59-FAAD-405A-8C10-D10379DBCBD6}" dt="2020-06-16T11:52:44.206" v="417" actId="1076"/>
      <pc:docMkLst>
        <pc:docMk/>
      </pc:docMkLst>
      <pc:sldChg chg="addSp delSp modSp">
        <pc:chgData name="Gadomska Anna" userId="S::anna.gadomska@mazovia.pl::9acc40b5-bd19-4bd4-8d6f-2c215a81e80b" providerId="AD" clId="Web-{CB5FFF59-FAAD-405A-8C10-D10379DBCBD6}" dt="2020-06-16T11:32:13.780" v="2"/>
        <pc:sldMkLst>
          <pc:docMk/>
          <pc:sldMk cId="3416253785" sldId="256"/>
        </pc:sldMkLst>
        <pc:spChg chg="add del mod">
          <ac:chgData name="Gadomska Anna" userId="S::anna.gadomska@mazovia.pl::9acc40b5-bd19-4bd4-8d6f-2c215a81e80b" providerId="AD" clId="Web-{CB5FFF59-FAAD-405A-8C10-D10379DBCBD6}" dt="2020-06-16T11:32:13.780" v="2"/>
          <ac:spMkLst>
            <pc:docMk/>
            <pc:sldMk cId="3416253785" sldId="256"/>
            <ac:spMk id="4" creationId="{AC00F5B3-184F-47FD-964C-A4734502D3E8}"/>
          </ac:spMkLst>
        </pc:spChg>
      </pc:sldChg>
      <pc:sldChg chg="addSp delSp modSp addAnim delAnim">
        <pc:chgData name="Gadomska Anna" userId="S::anna.gadomska@mazovia.pl::9acc40b5-bd19-4bd4-8d6f-2c215a81e80b" providerId="AD" clId="Web-{CB5FFF59-FAAD-405A-8C10-D10379DBCBD6}" dt="2020-06-16T11:52:44.206" v="417" actId="1076"/>
        <pc:sldMkLst>
          <pc:docMk/>
          <pc:sldMk cId="1446268496" sldId="262"/>
        </pc:sldMkLst>
        <pc:spChg chg="mod">
          <ac:chgData name="Gadomska Anna" userId="S::anna.gadomska@mazovia.pl::9acc40b5-bd19-4bd4-8d6f-2c215a81e80b" providerId="AD" clId="Web-{CB5FFF59-FAAD-405A-8C10-D10379DBCBD6}" dt="2020-06-16T11:41:23.228" v="141" actId="20577"/>
          <ac:spMkLst>
            <pc:docMk/>
            <pc:sldMk cId="1446268496" sldId="262"/>
            <ac:spMk id="2" creationId="{00000000-0000-0000-0000-000000000000}"/>
          </ac:spMkLst>
        </pc:spChg>
        <pc:spChg chg="mod topLvl">
          <ac:chgData name="Gadomska Anna" userId="S::anna.gadomska@mazovia.pl::9acc40b5-bd19-4bd4-8d6f-2c215a81e80b" providerId="AD" clId="Web-{CB5FFF59-FAAD-405A-8C10-D10379DBCBD6}" dt="2020-06-16T11:47:56.053" v="219" actId="1076"/>
          <ac:spMkLst>
            <pc:docMk/>
            <pc:sldMk cId="1446268496" sldId="262"/>
            <ac:spMk id="19" creationId="{00000000-0000-0000-0000-000000000000}"/>
          </ac:spMkLst>
        </pc:spChg>
        <pc:spChg chg="add del">
          <ac:chgData name="Gadomska Anna" userId="S::anna.gadomska@mazovia.pl::9acc40b5-bd19-4bd4-8d6f-2c215a81e80b" providerId="AD" clId="Web-{CB5FFF59-FAAD-405A-8C10-D10379DBCBD6}" dt="2020-06-16T11:45:15.929" v="166"/>
          <ac:spMkLst>
            <pc:docMk/>
            <pc:sldMk cId="1446268496" sldId="262"/>
            <ac:spMk id="660" creationId="{F3C63C7A-4571-4122-A9D0-7D42BB849C44}"/>
          </ac:spMkLst>
        </pc:spChg>
        <pc:spChg chg="add mod">
          <ac:chgData name="Gadomska Anna" userId="S::anna.gadomska@mazovia.pl::9acc40b5-bd19-4bd4-8d6f-2c215a81e80b" providerId="AD" clId="Web-{CB5FFF59-FAAD-405A-8C10-D10379DBCBD6}" dt="2020-06-16T11:52:20.253" v="412" actId="1076"/>
          <ac:spMkLst>
            <pc:docMk/>
            <pc:sldMk cId="1446268496" sldId="262"/>
            <ac:spMk id="665" creationId="{DE7C9B30-5FAE-4FB6-B96E-EFE094949053}"/>
          </ac:spMkLst>
        </pc:spChg>
        <pc:spChg chg="add mod">
          <ac:chgData name="Gadomska Anna" userId="S::anna.gadomska@mazovia.pl::9acc40b5-bd19-4bd4-8d6f-2c215a81e80b" providerId="AD" clId="Web-{CB5FFF59-FAAD-405A-8C10-D10379DBCBD6}" dt="2020-06-16T11:52:44.206" v="417" actId="1076"/>
          <ac:spMkLst>
            <pc:docMk/>
            <pc:sldMk cId="1446268496" sldId="262"/>
            <ac:spMk id="672" creationId="{81C8A5F1-F3B6-4EE6-9C45-0EBB5459A549}"/>
          </ac:spMkLst>
        </pc:spChg>
        <pc:grpChg chg="del mod">
          <ac:chgData name="Gadomska Anna" userId="S::anna.gadomska@mazovia.pl::9acc40b5-bd19-4bd4-8d6f-2c215a81e80b" providerId="AD" clId="Web-{CB5FFF59-FAAD-405A-8C10-D10379DBCBD6}" dt="2020-06-16T11:38:12.964" v="108"/>
          <ac:grpSpMkLst>
            <pc:docMk/>
            <pc:sldMk cId="1446268496" sldId="262"/>
            <ac:grpSpMk id="22" creationId="{00000000-0000-0000-0000-000000000000}"/>
          </ac:grpSpMkLst>
        </pc:grpChg>
        <pc:grpChg chg="add mod">
          <ac:chgData name="Gadomska Anna" userId="S::anna.gadomska@mazovia.pl::9acc40b5-bd19-4bd4-8d6f-2c215a81e80b" providerId="AD" clId="Web-{CB5FFF59-FAAD-405A-8C10-D10379DBCBD6}" dt="2020-06-16T11:52:15.191" v="409" actId="1076"/>
          <ac:grpSpMkLst>
            <pc:docMk/>
            <pc:sldMk cId="1446268496" sldId="262"/>
            <ac:grpSpMk id="553" creationId="{EEB1B928-07F9-413D-A6F6-B2DC914352CD}"/>
          </ac:grpSpMkLst>
        </pc:grpChg>
        <pc:graphicFrameChg chg="add del mod modGraphic">
          <ac:chgData name="Gadomska Anna" userId="S::anna.gadomska@mazovia.pl::9acc40b5-bd19-4bd4-8d6f-2c215a81e80b" providerId="AD" clId="Web-{CB5FFF59-FAAD-405A-8C10-D10379DBCBD6}" dt="2020-06-16T11:37:36.902" v="97"/>
          <ac:graphicFrameMkLst>
            <pc:docMk/>
            <pc:sldMk cId="1446268496" sldId="262"/>
            <ac:graphicFrameMk id="3" creationId="{BCB1D329-307C-4FDA-9476-3FDA0B25D8AF}"/>
          </ac:graphicFrameMkLst>
        </pc:graphicFrameChg>
        <pc:graphicFrameChg chg="add mod modGraphic">
          <ac:chgData name="Gadomska Anna" userId="S::anna.gadomska@mazovia.pl::9acc40b5-bd19-4bd4-8d6f-2c215a81e80b" providerId="AD" clId="Web-{CB5FFF59-FAAD-405A-8C10-D10379DBCBD6}" dt="2020-06-16T11:52:15.238" v="410" actId="1076"/>
          <ac:graphicFrameMkLst>
            <pc:docMk/>
            <pc:sldMk cId="1446268496" sldId="262"/>
            <ac:graphicFrameMk id="558" creationId="{8763148F-54C4-4BD6-A044-5B694B922C1E}"/>
          </ac:graphicFrameMkLst>
        </pc:graphicFrameChg>
        <pc:picChg chg="del topLvl">
          <ac:chgData name="Gadomska Anna" userId="S::anna.gadomska@mazovia.pl::9acc40b5-bd19-4bd4-8d6f-2c215a81e80b" providerId="AD" clId="Web-{CB5FFF59-FAAD-405A-8C10-D10379DBCBD6}" dt="2020-06-16T11:38:12.964" v="108"/>
          <ac:picMkLst>
            <pc:docMk/>
            <pc:sldMk cId="1446268496" sldId="262"/>
            <ac:picMk id="21" creationId="{00000000-0000-0000-0000-000000000000}"/>
          </ac:picMkLst>
        </pc:picChg>
        <pc:picChg chg="add del mod">
          <ac:chgData name="Gadomska Anna" userId="S::anna.gadomska@mazovia.pl::9acc40b5-bd19-4bd4-8d6f-2c215a81e80b" providerId="AD" clId="Web-{CB5FFF59-FAAD-405A-8C10-D10379DBCBD6}" dt="2020-06-16T11:45:53.960" v="169"/>
          <ac:picMkLst>
            <pc:docMk/>
            <pc:sldMk cId="1446268496" sldId="262"/>
            <ac:picMk id="661" creationId="{3F767E50-7622-49E8-8DD3-96E57F38E4FF}"/>
          </ac:picMkLst>
        </pc:picChg>
      </pc:sldChg>
    </pc:docChg>
  </pc:docChgLst>
  <pc:docChgLst>
    <pc:chgData name="Zawadzka Kamila (PZ)" userId="S::kamila.zawadzka.pz@mazovia.pl::b01f39bc-7226-4f9b-b049-fbcb804eb1bb" providerId="AD" clId="Web-{4F404D35-0540-4610-AE1C-CB9197D58CA9}"/>
    <pc:docChg chg="addSld delSld modSld">
      <pc:chgData name="Zawadzka Kamila (PZ)" userId="S::kamila.zawadzka.pz@mazovia.pl::b01f39bc-7226-4f9b-b049-fbcb804eb1bb" providerId="AD" clId="Web-{4F404D35-0540-4610-AE1C-CB9197D58CA9}" dt="2020-06-16T12:18:01.678" v="763"/>
      <pc:docMkLst>
        <pc:docMk/>
      </pc:docMkLst>
      <pc:sldChg chg="addSp delSp modSp">
        <pc:chgData name="Zawadzka Kamila (PZ)" userId="S::kamila.zawadzka.pz@mazovia.pl::b01f39bc-7226-4f9b-b049-fbcb804eb1bb" providerId="AD" clId="Web-{4F404D35-0540-4610-AE1C-CB9197D58CA9}" dt="2020-06-16T12:17:45.709" v="759"/>
        <pc:sldMkLst>
          <pc:docMk/>
          <pc:sldMk cId="4212844502" sldId="264"/>
        </pc:sldMkLst>
        <pc:spChg chg="add del">
          <ac:chgData name="Zawadzka Kamila (PZ)" userId="S::kamila.zawadzka.pz@mazovia.pl::b01f39bc-7226-4f9b-b049-fbcb804eb1bb" providerId="AD" clId="Web-{4F404D35-0540-4610-AE1C-CB9197D58CA9}" dt="2020-06-16T12:17:45.709" v="759"/>
          <ac:spMkLst>
            <pc:docMk/>
            <pc:sldMk cId="4212844502" sldId="264"/>
            <ac:spMk id="4" creationId="{00000000-0000-0000-0000-000000000000}"/>
          </ac:spMkLst>
        </pc:spChg>
        <pc:picChg chg="add del mod ord">
          <ac:chgData name="Zawadzka Kamila (PZ)" userId="S::kamila.zawadzka.pz@mazovia.pl::b01f39bc-7226-4f9b-b049-fbcb804eb1bb" providerId="AD" clId="Web-{4F404D35-0540-4610-AE1C-CB9197D58CA9}" dt="2020-06-16T12:17:45.709" v="759"/>
          <ac:picMkLst>
            <pc:docMk/>
            <pc:sldMk cId="4212844502" sldId="264"/>
            <ac:picMk id="7" creationId="{016DC439-0EBD-44FF-9F50-4A378EEC4E59}"/>
          </ac:picMkLst>
        </pc:picChg>
      </pc:sldChg>
      <pc:sldChg chg="modSp">
        <pc:chgData name="Zawadzka Kamila (PZ)" userId="S::kamila.zawadzka.pz@mazovia.pl::b01f39bc-7226-4f9b-b049-fbcb804eb1bb" providerId="AD" clId="Web-{4F404D35-0540-4610-AE1C-CB9197D58CA9}" dt="2020-06-16T11:43:47.055" v="52" actId="1076"/>
        <pc:sldMkLst>
          <pc:docMk/>
          <pc:sldMk cId="2454098083" sldId="273"/>
        </pc:sldMkLst>
        <pc:spChg chg="mod">
          <ac:chgData name="Zawadzka Kamila (PZ)" userId="S::kamila.zawadzka.pz@mazovia.pl::b01f39bc-7226-4f9b-b049-fbcb804eb1bb" providerId="AD" clId="Web-{4F404D35-0540-4610-AE1C-CB9197D58CA9}" dt="2020-06-16T11:43:47.055" v="52" actId="1076"/>
          <ac:spMkLst>
            <pc:docMk/>
            <pc:sldMk cId="2454098083" sldId="273"/>
            <ac:spMk id="12" creationId="{00000000-0000-0000-0000-000000000000}"/>
          </ac:spMkLst>
        </pc:spChg>
        <pc:graphicFrameChg chg="mod modGraphic">
          <ac:chgData name="Zawadzka Kamila (PZ)" userId="S::kamila.zawadzka.pz@mazovia.pl::b01f39bc-7226-4f9b-b049-fbcb804eb1bb" providerId="AD" clId="Web-{4F404D35-0540-4610-AE1C-CB9197D58CA9}" dt="2020-06-16T11:43:27.632" v="22" actId="1076"/>
          <ac:graphicFrameMkLst>
            <pc:docMk/>
            <pc:sldMk cId="2454098083" sldId="273"/>
            <ac:graphicFrameMk id="10" creationId="{00000000-0000-0000-0000-000000000000}"/>
          </ac:graphicFrameMkLst>
        </pc:graphicFrameChg>
      </pc:sldChg>
      <pc:sldChg chg="addSp delSp modSp">
        <pc:chgData name="Zawadzka Kamila (PZ)" userId="S::kamila.zawadzka.pz@mazovia.pl::b01f39bc-7226-4f9b-b049-fbcb804eb1bb" providerId="AD" clId="Web-{4F404D35-0540-4610-AE1C-CB9197D58CA9}" dt="2020-06-16T11:47:43.944" v="236" actId="1076"/>
        <pc:sldMkLst>
          <pc:docMk/>
          <pc:sldMk cId="2397221253" sldId="275"/>
        </pc:sldMkLst>
        <pc:spChg chg="mod">
          <ac:chgData name="Zawadzka Kamila (PZ)" userId="S::kamila.zawadzka.pz@mazovia.pl::b01f39bc-7226-4f9b-b049-fbcb804eb1bb" providerId="AD" clId="Web-{4F404D35-0540-4610-AE1C-CB9197D58CA9}" dt="2020-06-16T11:47:32.209" v="232" actId="20577"/>
          <ac:spMkLst>
            <pc:docMk/>
            <pc:sldMk cId="2397221253" sldId="275"/>
            <ac:spMk id="3" creationId="{00000000-0000-0000-0000-000000000000}"/>
          </ac:spMkLst>
        </pc:spChg>
        <pc:spChg chg="mod">
          <ac:chgData name="Zawadzka Kamila (PZ)" userId="S::kamila.zawadzka.pz@mazovia.pl::b01f39bc-7226-4f9b-b049-fbcb804eb1bb" providerId="AD" clId="Web-{4F404D35-0540-4610-AE1C-CB9197D58CA9}" dt="2020-06-16T11:47:43.944" v="236" actId="1076"/>
          <ac:spMkLst>
            <pc:docMk/>
            <pc:sldMk cId="2397221253" sldId="275"/>
            <ac:spMk id="7" creationId="{00000000-0000-0000-0000-000000000000}"/>
          </ac:spMkLst>
        </pc:spChg>
        <pc:spChg chg="mod">
          <ac:chgData name="Zawadzka Kamila (PZ)" userId="S::kamila.zawadzka.pz@mazovia.pl::b01f39bc-7226-4f9b-b049-fbcb804eb1bb" providerId="AD" clId="Web-{4F404D35-0540-4610-AE1C-CB9197D58CA9}" dt="2020-06-16T11:47:39.366" v="235" actId="1076"/>
          <ac:spMkLst>
            <pc:docMk/>
            <pc:sldMk cId="2397221253" sldId="275"/>
            <ac:spMk id="8" creationId="{00000000-0000-0000-0000-000000000000}"/>
          </ac:spMkLst>
        </pc:spChg>
        <pc:spChg chg="add del mod">
          <ac:chgData name="Zawadzka Kamila (PZ)" userId="S::kamila.zawadzka.pz@mazovia.pl::b01f39bc-7226-4f9b-b049-fbcb804eb1bb" providerId="AD" clId="Web-{4F404D35-0540-4610-AE1C-CB9197D58CA9}" dt="2020-06-16T11:44:24.838" v="62"/>
          <ac:spMkLst>
            <pc:docMk/>
            <pc:sldMk cId="2397221253" sldId="275"/>
            <ac:spMk id="10" creationId="{25B6EFF1-7B24-40E7-8614-C77CA2EBC2C1}"/>
          </ac:spMkLst>
        </pc:spChg>
        <pc:graphicFrameChg chg="del">
          <ac:chgData name="Zawadzka Kamila (PZ)" userId="S::kamila.zawadzka.pz@mazovia.pl::b01f39bc-7226-4f9b-b049-fbcb804eb1bb" providerId="AD" clId="Web-{4F404D35-0540-4610-AE1C-CB9197D58CA9}" dt="2020-06-16T11:44:18.151" v="61"/>
          <ac:graphicFrameMkLst>
            <pc:docMk/>
            <pc:sldMk cId="2397221253" sldId="275"/>
            <ac:graphicFrameMk id="6" creationId="{00000000-0000-0000-0000-000000000000}"/>
          </ac:graphicFrameMkLst>
        </pc:graphicFrameChg>
      </pc:sldChg>
      <pc:sldChg chg="addSp modSp">
        <pc:chgData name="Zawadzka Kamila (PZ)" userId="S::kamila.zawadzka.pz@mazovia.pl::b01f39bc-7226-4f9b-b049-fbcb804eb1bb" providerId="AD" clId="Web-{4F404D35-0540-4610-AE1C-CB9197D58CA9}" dt="2020-06-16T11:54:30.594" v="437" actId="1076"/>
        <pc:sldMkLst>
          <pc:docMk/>
          <pc:sldMk cId="3268654942" sldId="276"/>
        </pc:sldMkLst>
        <pc:spChg chg="add mod">
          <ac:chgData name="Zawadzka Kamila (PZ)" userId="S::kamila.zawadzka.pz@mazovia.pl::b01f39bc-7226-4f9b-b049-fbcb804eb1bb" providerId="AD" clId="Web-{4F404D35-0540-4610-AE1C-CB9197D58CA9}" dt="2020-06-16T11:53:05.604" v="423" actId="14100"/>
          <ac:spMkLst>
            <pc:docMk/>
            <pc:sldMk cId="3268654942" sldId="276"/>
            <ac:spMk id="14" creationId="{8F9961E4-A2B0-4E20-8DFE-E33D9A8FB3EC}"/>
          </ac:spMkLst>
        </pc:spChg>
        <pc:spChg chg="add mod">
          <ac:chgData name="Zawadzka Kamila (PZ)" userId="S::kamila.zawadzka.pz@mazovia.pl::b01f39bc-7226-4f9b-b049-fbcb804eb1bb" providerId="AD" clId="Web-{4F404D35-0540-4610-AE1C-CB9197D58CA9}" dt="2020-06-16T11:54:30.594" v="437" actId="1076"/>
          <ac:spMkLst>
            <pc:docMk/>
            <pc:sldMk cId="3268654942" sldId="276"/>
            <ac:spMk id="20" creationId="{404C9E5C-7FCE-43B5-BC2A-9296876223A5}"/>
          </ac:spMkLst>
        </pc:spChg>
      </pc:sldChg>
      <pc:sldChg chg="modSp del">
        <pc:chgData name="Zawadzka Kamila (PZ)" userId="S::kamila.zawadzka.pz@mazovia.pl::b01f39bc-7226-4f9b-b049-fbcb804eb1bb" providerId="AD" clId="Web-{4F404D35-0540-4610-AE1C-CB9197D58CA9}" dt="2020-06-16T11:52:33.649" v="375"/>
        <pc:sldMkLst>
          <pc:docMk/>
          <pc:sldMk cId="1460904663" sldId="277"/>
        </pc:sldMkLst>
        <pc:spChg chg="mod">
          <ac:chgData name="Zawadzka Kamila (PZ)" userId="S::kamila.zawadzka.pz@mazovia.pl::b01f39bc-7226-4f9b-b049-fbcb804eb1bb" providerId="AD" clId="Web-{4F404D35-0540-4610-AE1C-CB9197D58CA9}" dt="2020-06-16T11:50:50.174" v="369" actId="20577"/>
          <ac:spMkLst>
            <pc:docMk/>
            <pc:sldMk cId="1460904663" sldId="277"/>
            <ac:spMk id="3" creationId="{00000000-0000-0000-0000-000000000000}"/>
          </ac:spMkLst>
        </pc:spChg>
      </pc:sldChg>
      <pc:sldChg chg="modSp">
        <pc:chgData name="Zawadzka Kamila (PZ)" userId="S::kamila.zawadzka.pz@mazovia.pl::b01f39bc-7226-4f9b-b049-fbcb804eb1bb" providerId="AD" clId="Web-{4F404D35-0540-4610-AE1C-CB9197D58CA9}" dt="2020-06-16T11:54:59.970" v="438" actId="1076"/>
        <pc:sldMkLst>
          <pc:docMk/>
          <pc:sldMk cId="1982512621" sldId="282"/>
        </pc:sldMkLst>
        <pc:graphicFrameChg chg="mod">
          <ac:chgData name="Zawadzka Kamila (PZ)" userId="S::kamila.zawadzka.pz@mazovia.pl::b01f39bc-7226-4f9b-b049-fbcb804eb1bb" providerId="AD" clId="Web-{4F404D35-0540-4610-AE1C-CB9197D58CA9}" dt="2020-06-16T11:54:59.970" v="438" actId="1076"/>
          <ac:graphicFrameMkLst>
            <pc:docMk/>
            <pc:sldMk cId="1982512621" sldId="282"/>
            <ac:graphicFrameMk id="9" creationId="{00000000-0000-0000-0000-000000000000}"/>
          </ac:graphicFrameMkLst>
        </pc:graphicFrameChg>
      </pc:sldChg>
      <pc:sldChg chg="addSp modSp addAnim">
        <pc:chgData name="Zawadzka Kamila (PZ)" userId="S::kamila.zawadzka.pz@mazovia.pl::b01f39bc-7226-4f9b-b049-fbcb804eb1bb" providerId="AD" clId="Web-{4F404D35-0540-4610-AE1C-CB9197D58CA9}" dt="2020-06-16T12:02:06.246" v="653" actId="20577"/>
        <pc:sldMkLst>
          <pc:docMk/>
          <pc:sldMk cId="1095542968" sldId="283"/>
        </pc:sldMkLst>
        <pc:spChg chg="add mod">
          <ac:chgData name="Zawadzka Kamila (PZ)" userId="S::kamila.zawadzka.pz@mazovia.pl::b01f39bc-7226-4f9b-b049-fbcb804eb1bb" providerId="AD" clId="Web-{4F404D35-0540-4610-AE1C-CB9197D58CA9}" dt="2020-06-16T12:02:06.246" v="653" actId="20577"/>
          <ac:spMkLst>
            <pc:docMk/>
            <pc:sldMk cId="1095542968" sldId="283"/>
            <ac:spMk id="891" creationId="{2CA6CCDA-18C3-40DB-B7B1-D198809276DD}"/>
          </ac:spMkLst>
        </pc:spChg>
        <pc:graphicFrameChg chg="mod modGraphic">
          <ac:chgData name="Zawadzka Kamila (PZ)" userId="S::kamila.zawadzka.pz@mazovia.pl::b01f39bc-7226-4f9b-b049-fbcb804eb1bb" providerId="AD" clId="Web-{4F404D35-0540-4610-AE1C-CB9197D58CA9}" dt="2020-06-16T12:00:44.288" v="596" actId="14100"/>
          <ac:graphicFrameMkLst>
            <pc:docMk/>
            <pc:sldMk cId="1095542968" sldId="283"/>
            <ac:graphicFrameMk id="6" creationId="{00000000-0000-0000-0000-000000000000}"/>
          </ac:graphicFrameMkLst>
        </pc:graphicFrameChg>
        <pc:picChg chg="add mod">
          <ac:chgData name="Zawadzka Kamila (PZ)" userId="S::kamila.zawadzka.pz@mazovia.pl::b01f39bc-7226-4f9b-b049-fbcb804eb1bb" providerId="AD" clId="Web-{4F404D35-0540-4610-AE1C-CB9197D58CA9}" dt="2020-06-16T12:01:20.915" v="600" actId="1076"/>
          <ac:picMkLst>
            <pc:docMk/>
            <pc:sldMk cId="1095542968" sldId="283"/>
            <ac:picMk id="1105" creationId="{41FD3EF1-36EE-41A6-929C-C5B824C8B73F}"/>
          </ac:picMkLst>
        </pc:picChg>
      </pc:sldChg>
      <pc:sldChg chg="addSp delSp modSp">
        <pc:chgData name="Zawadzka Kamila (PZ)" userId="S::kamila.zawadzka.pz@mazovia.pl::b01f39bc-7226-4f9b-b049-fbcb804eb1bb" providerId="AD" clId="Web-{4F404D35-0540-4610-AE1C-CB9197D58CA9}" dt="2020-06-16T12:05:16.992" v="725"/>
        <pc:sldMkLst>
          <pc:docMk/>
          <pc:sldMk cId="856291092" sldId="284"/>
        </pc:sldMkLst>
        <pc:spChg chg="add del mod">
          <ac:chgData name="Zawadzka Kamila (PZ)" userId="S::kamila.zawadzka.pz@mazovia.pl::b01f39bc-7226-4f9b-b049-fbcb804eb1bb" providerId="AD" clId="Web-{4F404D35-0540-4610-AE1C-CB9197D58CA9}" dt="2020-06-16T12:05:13.585" v="724"/>
          <ac:spMkLst>
            <pc:docMk/>
            <pc:sldMk cId="856291092" sldId="284"/>
            <ac:spMk id="19" creationId="{FD70D778-2BD0-4623-A860-176A67857B00}"/>
          </ac:spMkLst>
        </pc:spChg>
        <pc:spChg chg="add del mod">
          <ac:chgData name="Zawadzka Kamila (PZ)" userId="S::kamila.zawadzka.pz@mazovia.pl::b01f39bc-7226-4f9b-b049-fbcb804eb1bb" providerId="AD" clId="Web-{4F404D35-0540-4610-AE1C-CB9197D58CA9}" dt="2020-06-16T12:05:10.132" v="723"/>
          <ac:spMkLst>
            <pc:docMk/>
            <pc:sldMk cId="856291092" sldId="284"/>
            <ac:spMk id="20" creationId="{5AC4BC8D-CA49-4631-A373-B433BC48DC53}"/>
          </ac:spMkLst>
        </pc:spChg>
        <pc:graphicFrameChg chg="del mod">
          <ac:chgData name="Zawadzka Kamila (PZ)" userId="S::kamila.zawadzka.pz@mazovia.pl::b01f39bc-7226-4f9b-b049-fbcb804eb1bb" providerId="AD" clId="Web-{4F404D35-0540-4610-AE1C-CB9197D58CA9}" dt="2020-06-16T12:04:41.115" v="681"/>
          <ac:graphicFrameMkLst>
            <pc:docMk/>
            <pc:sldMk cId="856291092" sldId="284"/>
            <ac:graphicFrameMk id="6" creationId="{00000000-0000-0000-0000-000000000000}"/>
          </ac:graphicFrameMkLst>
        </pc:graphicFrameChg>
        <pc:graphicFrameChg chg="del mod modGraphic">
          <ac:chgData name="Zawadzka Kamila (PZ)" userId="S::kamila.zawadzka.pz@mazovia.pl::b01f39bc-7226-4f9b-b049-fbcb804eb1bb" providerId="AD" clId="Web-{4F404D35-0540-4610-AE1C-CB9197D58CA9}" dt="2020-06-16T12:04:31.786" v="678"/>
          <ac:graphicFrameMkLst>
            <pc:docMk/>
            <pc:sldMk cId="856291092" sldId="284"/>
            <ac:graphicFrameMk id="8" creationId="{00000000-0000-0000-0000-000000000000}"/>
          </ac:graphicFrameMkLst>
        </pc:graphicFrameChg>
        <pc:graphicFrameChg chg="add mod modGraphic">
          <ac:chgData name="Zawadzka Kamila (PZ)" userId="S::kamila.zawadzka.pz@mazovia.pl::b01f39bc-7226-4f9b-b049-fbcb804eb1bb" providerId="AD" clId="Web-{4F404D35-0540-4610-AE1C-CB9197D58CA9}" dt="2020-06-16T12:05:16.992" v="725"/>
          <ac:graphicFrameMkLst>
            <pc:docMk/>
            <pc:sldMk cId="856291092" sldId="284"/>
            <ac:graphicFrameMk id="18" creationId="{75BCA1E6-5FD1-4D5C-A694-801C60BFDEE6}"/>
          </ac:graphicFrameMkLst>
        </pc:graphicFrameChg>
      </pc:sldChg>
      <pc:sldChg chg="modSp">
        <pc:chgData name="Zawadzka Kamila (PZ)" userId="S::kamila.zawadzka.pz@mazovia.pl::b01f39bc-7226-4f9b-b049-fbcb804eb1bb" providerId="AD" clId="Web-{4F404D35-0540-4610-AE1C-CB9197D58CA9}" dt="2020-06-16T12:16:08.765" v="755" actId="20577"/>
        <pc:sldMkLst>
          <pc:docMk/>
          <pc:sldMk cId="3406032078" sldId="285"/>
        </pc:sldMkLst>
        <pc:graphicFrameChg chg="modGraphic">
          <ac:chgData name="Zawadzka Kamila (PZ)" userId="S::kamila.zawadzka.pz@mazovia.pl::b01f39bc-7226-4f9b-b049-fbcb804eb1bb" providerId="AD" clId="Web-{4F404D35-0540-4610-AE1C-CB9197D58CA9}" dt="2020-06-16T12:16:08.765" v="755" actId="20577"/>
          <ac:graphicFrameMkLst>
            <pc:docMk/>
            <pc:sldMk cId="3406032078" sldId="285"/>
            <ac:graphicFrameMk id="7" creationId="{00000000-0000-0000-0000-000000000000}"/>
          </ac:graphicFrameMkLst>
        </pc:graphicFrameChg>
      </pc:sldChg>
      <pc:sldChg chg="addSp delSp modSp new del">
        <pc:chgData name="Zawadzka Kamila (PZ)" userId="S::kamila.zawadzka.pz@mazovia.pl::b01f39bc-7226-4f9b-b049-fbcb804eb1bb" providerId="AD" clId="Web-{4F404D35-0540-4610-AE1C-CB9197D58CA9}" dt="2020-06-16T12:18:01.678" v="763"/>
        <pc:sldMkLst>
          <pc:docMk/>
          <pc:sldMk cId="947500646" sldId="301"/>
        </pc:sldMkLst>
        <pc:spChg chg="add del">
          <ac:chgData name="Zawadzka Kamila (PZ)" userId="S::kamila.zawadzka.pz@mazovia.pl::b01f39bc-7226-4f9b-b049-fbcb804eb1bb" providerId="AD" clId="Web-{4F404D35-0540-4610-AE1C-CB9197D58CA9}" dt="2020-06-16T12:18:00.725" v="762"/>
          <ac:spMkLst>
            <pc:docMk/>
            <pc:sldMk cId="947500646" sldId="301"/>
            <ac:spMk id="3" creationId="{DE50CC2A-DD13-497F-AC0B-B1F680B9FF28}"/>
          </ac:spMkLst>
        </pc:spChg>
        <pc:picChg chg="add del mod ord">
          <ac:chgData name="Zawadzka Kamila (PZ)" userId="S::kamila.zawadzka.pz@mazovia.pl::b01f39bc-7226-4f9b-b049-fbcb804eb1bb" providerId="AD" clId="Web-{4F404D35-0540-4610-AE1C-CB9197D58CA9}" dt="2020-06-16T12:18:00.725" v="762"/>
          <ac:picMkLst>
            <pc:docMk/>
            <pc:sldMk cId="947500646" sldId="301"/>
            <ac:picMk id="7" creationId="{08023BEA-B6AC-451F-A51F-F4A5A5679671}"/>
          </ac:picMkLst>
        </pc:picChg>
      </pc:sldChg>
      <pc:sldChg chg="add del replId">
        <pc:chgData name="Zawadzka Kamila (PZ)" userId="S::kamila.zawadzka.pz@mazovia.pl::b01f39bc-7226-4f9b-b049-fbcb804eb1bb" providerId="AD" clId="Web-{4F404D35-0540-4610-AE1C-CB9197D58CA9}" dt="2020-06-16T12:17:24.739" v="757"/>
        <pc:sldMkLst>
          <pc:docMk/>
          <pc:sldMk cId="1036615049" sldId="301"/>
        </pc:sldMkLst>
      </pc:sldChg>
    </pc:docChg>
  </pc:docChgLst>
  <pc:docChgLst>
    <pc:chgData name="Gadomska Anna" userId="S::anna.gadomska@mazovia.pl::9acc40b5-bd19-4bd4-8d6f-2c215a81e80b" providerId="AD" clId="Web-{4CB0BCF9-835E-4A65-93AB-339A859C9044}"/>
    <pc:docChg chg="delSld modSld">
      <pc:chgData name="Gadomska Anna" userId="S::anna.gadomska@mazovia.pl::9acc40b5-bd19-4bd4-8d6f-2c215a81e80b" providerId="AD" clId="Web-{4CB0BCF9-835E-4A65-93AB-339A859C9044}" dt="2020-06-16T12:12:05.634" v="113" actId="1076"/>
      <pc:docMkLst>
        <pc:docMk/>
      </pc:docMkLst>
      <pc:sldChg chg="addSp delSp modSp">
        <pc:chgData name="Gadomska Anna" userId="S::anna.gadomska@mazovia.pl::9acc40b5-bd19-4bd4-8d6f-2c215a81e80b" providerId="AD" clId="Web-{4CB0BCF9-835E-4A65-93AB-339A859C9044}" dt="2020-06-16T12:01:22.691" v="1"/>
        <pc:sldMkLst>
          <pc:docMk/>
          <pc:sldMk cId="3416253785" sldId="256"/>
        </pc:sldMkLst>
        <pc:picChg chg="add del mod">
          <ac:chgData name="Gadomska Anna" userId="S::anna.gadomska@mazovia.pl::9acc40b5-bd19-4bd4-8d6f-2c215a81e80b" providerId="AD" clId="Web-{4CB0BCF9-835E-4A65-93AB-339A859C9044}" dt="2020-06-16T12:01:22.691" v="1"/>
          <ac:picMkLst>
            <pc:docMk/>
            <pc:sldMk cId="3416253785" sldId="256"/>
            <ac:picMk id="4" creationId="{5D27F52D-647B-457F-9380-7F5775D2CBF3}"/>
          </ac:picMkLst>
        </pc:picChg>
      </pc:sldChg>
      <pc:sldChg chg="addSp modSp">
        <pc:chgData name="Gadomska Anna" userId="S::anna.gadomska@mazovia.pl::9acc40b5-bd19-4bd4-8d6f-2c215a81e80b" providerId="AD" clId="Web-{4CB0BCF9-835E-4A65-93AB-339A859C9044}" dt="2020-06-16T12:11:03.664" v="111" actId="20577"/>
        <pc:sldMkLst>
          <pc:docMk/>
          <pc:sldMk cId="3673949350" sldId="257"/>
        </pc:sldMkLst>
        <pc:spChg chg="mod">
          <ac:chgData name="Gadomska Anna" userId="S::anna.gadomska@mazovia.pl::9acc40b5-bd19-4bd4-8d6f-2c215a81e80b" providerId="AD" clId="Web-{4CB0BCF9-835E-4A65-93AB-339A859C9044}" dt="2020-06-16T12:04:25.677" v="14" actId="20577"/>
          <ac:spMkLst>
            <pc:docMk/>
            <pc:sldMk cId="3673949350" sldId="257"/>
            <ac:spMk id="2" creationId="{00000000-0000-0000-0000-000000000000}"/>
          </ac:spMkLst>
        </pc:spChg>
        <pc:spChg chg="add mod">
          <ac:chgData name="Gadomska Anna" userId="S::anna.gadomska@mazovia.pl::9acc40b5-bd19-4bd4-8d6f-2c215a81e80b" providerId="AD" clId="Web-{4CB0BCF9-835E-4A65-93AB-339A859C9044}" dt="2020-06-16T12:11:03.664" v="111" actId="20577"/>
          <ac:spMkLst>
            <pc:docMk/>
            <pc:sldMk cId="3673949350" sldId="257"/>
            <ac:spMk id="66" creationId="{AA2DDE15-5650-4B49-9D47-926D8685EBB7}"/>
          </ac:spMkLst>
        </pc:spChg>
        <pc:graphicFrameChg chg="mod">
          <ac:chgData name="Gadomska Anna" userId="S::anna.gadomska@mazovia.pl::9acc40b5-bd19-4bd4-8d6f-2c215a81e80b" providerId="AD" clId="Web-{4CB0BCF9-835E-4A65-93AB-339A859C9044}" dt="2020-06-16T12:04:01.849" v="13" actId="14100"/>
          <ac:graphicFrameMkLst>
            <pc:docMk/>
            <pc:sldMk cId="3673949350" sldId="257"/>
            <ac:graphicFrameMk id="6" creationId="{00000000-0000-0000-0000-000000000000}"/>
          </ac:graphicFrameMkLst>
        </pc:graphicFrameChg>
      </pc:sldChg>
      <pc:sldChg chg="modSp">
        <pc:chgData name="Gadomska Anna" userId="S::anna.gadomska@mazovia.pl::9acc40b5-bd19-4bd4-8d6f-2c215a81e80b" providerId="AD" clId="Web-{4CB0BCF9-835E-4A65-93AB-339A859C9044}" dt="2020-06-16T12:03:45.239" v="10" actId="1076"/>
        <pc:sldMkLst>
          <pc:docMk/>
          <pc:sldMk cId="659068922" sldId="258"/>
        </pc:sldMkLst>
        <pc:spChg chg="mod">
          <ac:chgData name="Gadomska Anna" userId="S::anna.gadomska@mazovia.pl::9acc40b5-bd19-4bd4-8d6f-2c215a81e80b" providerId="AD" clId="Web-{4CB0BCF9-835E-4A65-93AB-339A859C9044}" dt="2020-06-16T12:03:45.239" v="10" actId="1076"/>
          <ac:spMkLst>
            <pc:docMk/>
            <pc:sldMk cId="659068922" sldId="258"/>
            <ac:spMk id="10" creationId="{00000000-0000-0000-0000-000000000000}"/>
          </ac:spMkLst>
        </pc:spChg>
      </pc:sldChg>
      <pc:sldChg chg="modSp">
        <pc:chgData name="Gadomska Anna" userId="S::anna.gadomska@mazovia.pl::9acc40b5-bd19-4bd4-8d6f-2c215a81e80b" providerId="AD" clId="Web-{4CB0BCF9-835E-4A65-93AB-339A859C9044}" dt="2020-06-16T12:12:05.634" v="113" actId="1076"/>
        <pc:sldMkLst>
          <pc:docMk/>
          <pc:sldMk cId="1150444670" sldId="261"/>
        </pc:sldMkLst>
        <pc:picChg chg="mod">
          <ac:chgData name="Gadomska Anna" userId="S::anna.gadomska@mazovia.pl::9acc40b5-bd19-4bd4-8d6f-2c215a81e80b" providerId="AD" clId="Web-{4CB0BCF9-835E-4A65-93AB-339A859C9044}" dt="2020-06-16T12:12:05.634" v="113" actId="1076"/>
          <ac:picMkLst>
            <pc:docMk/>
            <pc:sldMk cId="1150444670" sldId="261"/>
            <ac:picMk id="11" creationId="{00000000-0000-0000-0000-000000000000}"/>
          </ac:picMkLst>
        </pc:picChg>
      </pc:sldChg>
      <pc:sldChg chg="addSp delSp modSp">
        <pc:chgData name="Gadomska Anna" userId="S::anna.gadomska@mazovia.pl::9acc40b5-bd19-4bd4-8d6f-2c215a81e80b" providerId="AD" clId="Web-{4CB0BCF9-835E-4A65-93AB-339A859C9044}" dt="2020-06-16T12:02:04.598" v="8"/>
        <pc:sldMkLst>
          <pc:docMk/>
          <pc:sldMk cId="1446268496" sldId="262"/>
        </pc:sldMkLst>
        <pc:picChg chg="add del mod">
          <ac:chgData name="Gadomska Anna" userId="S::anna.gadomska@mazovia.pl::9acc40b5-bd19-4bd4-8d6f-2c215a81e80b" providerId="AD" clId="Web-{4CB0BCF9-835E-4A65-93AB-339A859C9044}" dt="2020-06-16T12:01:47.645" v="3"/>
          <ac:picMkLst>
            <pc:docMk/>
            <pc:sldMk cId="1446268496" sldId="262"/>
            <ac:picMk id="17" creationId="{E435BCF2-5B05-4621-A88F-4EAAD63FA437}"/>
          </ac:picMkLst>
        </pc:picChg>
        <pc:picChg chg="add del mod">
          <ac:chgData name="Gadomska Anna" userId="S::anna.gadomska@mazovia.pl::9acc40b5-bd19-4bd4-8d6f-2c215a81e80b" providerId="AD" clId="Web-{4CB0BCF9-835E-4A65-93AB-339A859C9044}" dt="2020-06-16T12:02:04.598" v="8"/>
          <ac:picMkLst>
            <pc:docMk/>
            <pc:sldMk cId="1446268496" sldId="262"/>
            <ac:picMk id="18" creationId="{689D6E00-73CF-4739-814B-C373B441CAF7}"/>
          </ac:picMkLst>
        </pc:picChg>
      </pc:sldChg>
      <pc:sldChg chg="del">
        <pc:chgData name="Gadomska Anna" userId="S::anna.gadomska@mazovia.pl::9acc40b5-bd19-4bd4-8d6f-2c215a81e80b" providerId="AD" clId="Web-{4CB0BCF9-835E-4A65-93AB-339A859C9044}" dt="2020-06-16T12:02:15.379" v="9"/>
        <pc:sldMkLst>
          <pc:docMk/>
          <pc:sldMk cId="3662496554" sldId="301"/>
        </pc:sldMkLst>
      </pc:sldChg>
    </pc:docChg>
  </pc:docChgLst>
  <pc:docChgLst>
    <pc:chgData name="Zawadzka Kamila (PZ)" userId="S::kamila.zawadzka.pz@mazovia.pl::b01f39bc-7226-4f9b-b049-fbcb804eb1bb" providerId="AD" clId="Web-{AF12B271-B6B1-4AE2-9B8F-AD899FE74AB6}"/>
    <pc:docChg chg="modSld sldOrd">
      <pc:chgData name="Zawadzka Kamila (PZ)" userId="S::kamila.zawadzka.pz@mazovia.pl::b01f39bc-7226-4f9b-b049-fbcb804eb1bb" providerId="AD" clId="Web-{AF12B271-B6B1-4AE2-9B8F-AD899FE74AB6}" dt="2020-06-16T11:42:08.572" v="77" actId="20577"/>
      <pc:docMkLst>
        <pc:docMk/>
      </pc:docMkLst>
      <pc:sldChg chg="modSp">
        <pc:chgData name="Zawadzka Kamila (PZ)" userId="S::kamila.zawadzka.pz@mazovia.pl::b01f39bc-7226-4f9b-b049-fbcb804eb1bb" providerId="AD" clId="Web-{AF12B271-B6B1-4AE2-9B8F-AD899FE74AB6}" dt="2020-06-16T11:31:36.753" v="3" actId="20577"/>
        <pc:sldMkLst>
          <pc:docMk/>
          <pc:sldMk cId="3416253785" sldId="256"/>
        </pc:sldMkLst>
        <pc:spChg chg="mod">
          <ac:chgData name="Zawadzka Kamila (PZ)" userId="S::kamila.zawadzka.pz@mazovia.pl::b01f39bc-7226-4f9b-b049-fbcb804eb1bb" providerId="AD" clId="Web-{AF12B271-B6B1-4AE2-9B8F-AD899FE74AB6}" dt="2020-06-16T11:31:36.753" v="3" actId="20577"/>
          <ac:spMkLst>
            <pc:docMk/>
            <pc:sldMk cId="3416253785" sldId="256"/>
            <ac:spMk id="2" creationId="{00000000-0000-0000-0000-000000000000}"/>
          </ac:spMkLst>
        </pc:spChg>
      </pc:sldChg>
      <pc:sldChg chg="modSp">
        <pc:chgData name="Zawadzka Kamila (PZ)" userId="S::kamila.zawadzka.pz@mazovia.pl::b01f39bc-7226-4f9b-b049-fbcb804eb1bb" providerId="AD" clId="Web-{AF12B271-B6B1-4AE2-9B8F-AD899FE74AB6}" dt="2020-06-16T11:34:53.067" v="18" actId="20577"/>
        <pc:sldMkLst>
          <pc:docMk/>
          <pc:sldMk cId="3673949350" sldId="257"/>
        </pc:sldMkLst>
        <pc:graphicFrameChg chg="modGraphic">
          <ac:chgData name="Zawadzka Kamila (PZ)" userId="S::kamila.zawadzka.pz@mazovia.pl::b01f39bc-7226-4f9b-b049-fbcb804eb1bb" providerId="AD" clId="Web-{AF12B271-B6B1-4AE2-9B8F-AD899FE74AB6}" dt="2020-06-16T11:34:53.067" v="18" actId="20577"/>
          <ac:graphicFrameMkLst>
            <pc:docMk/>
            <pc:sldMk cId="3673949350" sldId="257"/>
            <ac:graphicFrameMk id="6" creationId="{00000000-0000-0000-0000-000000000000}"/>
          </ac:graphicFrameMkLst>
        </pc:graphicFrameChg>
      </pc:sldChg>
      <pc:sldChg chg="modSp ord">
        <pc:chgData name="Zawadzka Kamila (PZ)" userId="S::kamila.zawadzka.pz@mazovia.pl::b01f39bc-7226-4f9b-b049-fbcb804eb1bb" providerId="AD" clId="Web-{AF12B271-B6B1-4AE2-9B8F-AD899FE74AB6}" dt="2020-06-16T11:42:08.572" v="77" actId="20577"/>
        <pc:sldMkLst>
          <pc:docMk/>
          <pc:sldMk cId="2454098083" sldId="273"/>
        </pc:sldMkLst>
        <pc:graphicFrameChg chg="modGraphic">
          <ac:chgData name="Zawadzka Kamila (PZ)" userId="S::kamila.zawadzka.pz@mazovia.pl::b01f39bc-7226-4f9b-b049-fbcb804eb1bb" providerId="AD" clId="Web-{AF12B271-B6B1-4AE2-9B8F-AD899FE74AB6}" dt="2020-06-16T11:42:08.572" v="77" actId="20577"/>
          <ac:graphicFrameMkLst>
            <pc:docMk/>
            <pc:sldMk cId="2454098083" sldId="273"/>
            <ac:graphicFrameMk id="10" creationId="{00000000-0000-0000-0000-000000000000}"/>
          </ac:graphicFrameMkLst>
        </pc:graphicFrameChg>
      </pc:sldChg>
      <pc:sldChg chg="modSp">
        <pc:chgData name="Zawadzka Kamila (PZ)" userId="S::kamila.zawadzka.pz@mazovia.pl::b01f39bc-7226-4f9b-b049-fbcb804eb1bb" providerId="AD" clId="Web-{AF12B271-B6B1-4AE2-9B8F-AD899FE74AB6}" dt="2020-06-16T11:40:43.556" v="71" actId="20577"/>
        <pc:sldMkLst>
          <pc:docMk/>
          <pc:sldMk cId="2096317948" sldId="278"/>
        </pc:sldMkLst>
        <pc:graphicFrameChg chg="modGraphic">
          <ac:chgData name="Zawadzka Kamila (PZ)" userId="S::kamila.zawadzka.pz@mazovia.pl::b01f39bc-7226-4f9b-b049-fbcb804eb1bb" providerId="AD" clId="Web-{AF12B271-B6B1-4AE2-9B8F-AD899FE74AB6}" dt="2020-06-16T11:40:43.556" v="71" actId="20577"/>
          <ac:graphicFrameMkLst>
            <pc:docMk/>
            <pc:sldMk cId="2096317948" sldId="278"/>
            <ac:graphicFrameMk id="6" creationId="{00000000-0000-0000-0000-000000000000}"/>
          </ac:graphicFrameMkLst>
        </pc:graphicFrameChg>
      </pc:sldChg>
      <pc:sldChg chg="modSp">
        <pc:chgData name="Zawadzka Kamila (PZ)" userId="S::kamila.zawadzka.pz@mazovia.pl::b01f39bc-7226-4f9b-b049-fbcb804eb1bb" providerId="AD" clId="Web-{AF12B271-B6B1-4AE2-9B8F-AD899FE74AB6}" dt="2020-06-16T11:37:21.116" v="49" actId="20577"/>
        <pc:sldMkLst>
          <pc:docMk/>
          <pc:sldMk cId="3662496554" sldId="301"/>
        </pc:sldMkLst>
        <pc:graphicFrameChg chg="modGraphic">
          <ac:chgData name="Zawadzka Kamila (PZ)" userId="S::kamila.zawadzka.pz@mazovia.pl::b01f39bc-7226-4f9b-b049-fbcb804eb1bb" providerId="AD" clId="Web-{AF12B271-B6B1-4AE2-9B8F-AD899FE74AB6}" dt="2020-06-16T11:37:21.116" v="49" actId="20577"/>
          <ac:graphicFrameMkLst>
            <pc:docMk/>
            <pc:sldMk cId="3662496554" sldId="301"/>
            <ac:graphicFrameMk id="11" creationId="{00000000-0000-0000-0000-000000000000}"/>
          </ac:graphicFrameMkLst>
        </pc:graphicFrameChg>
      </pc:sldChg>
    </pc:docChg>
  </pc:docChgLst>
</pc:chgInfo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AB18E2-6156-433E-BAC3-596223F360CD}" type="doc">
      <dgm:prSet loTypeId="urn:microsoft.com/office/officeart/2005/8/layout/lProcess2" loCatId="relationship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l-PL"/>
        </a:p>
      </dgm:t>
    </dgm:pt>
    <dgm:pt modelId="{7094941A-05FB-4A52-BFD5-EB38D27C3740}">
      <dgm:prSet phldrT="[Tekst]" custT="1"/>
      <dgm:spPr/>
      <dgm:t>
        <a:bodyPr/>
        <a:lstStyle/>
        <a:p>
          <a:r>
            <a:rPr lang="pl-PL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działania naprawcze dla całego województwa:</a:t>
          </a:r>
        </a:p>
      </dgm:t>
    </dgm:pt>
    <dgm:pt modelId="{5BBD49E8-0ADD-4EDD-8D65-21A4FAA08352}" type="parTrans" cxnId="{D2742669-E006-44B8-8E4E-6E2855F0AC58}">
      <dgm:prSet/>
      <dgm:spPr/>
      <dgm:t>
        <a:bodyPr/>
        <a:lstStyle/>
        <a:p>
          <a:endParaRPr lang="pl-P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BD26D7-73CC-475C-9A5B-5771C7BDDB72}" type="sibTrans" cxnId="{D2742669-E006-44B8-8E4E-6E2855F0AC58}">
      <dgm:prSet/>
      <dgm:spPr/>
      <dgm:t>
        <a:bodyPr/>
        <a:lstStyle/>
        <a:p>
          <a:endParaRPr lang="pl-P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C0765F-A369-4385-A232-D79276A81F9A}">
      <dgm:prSet custT="1"/>
      <dgm:spPr/>
      <dgm:t>
        <a:bodyPr/>
        <a:lstStyle/>
        <a:p>
          <a:r>
            <a:rPr lang="pl-PL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ograniczenie emisji (wymiana kotłów i inwentaryzacja)</a:t>
          </a:r>
        </a:p>
      </dgm:t>
    </dgm:pt>
    <dgm:pt modelId="{96467051-512F-4389-84AD-30211E9479D3}" type="parTrans" cxnId="{5067BF0C-ED73-4F73-BC2A-344ADE8DBD26}">
      <dgm:prSet/>
      <dgm:spPr/>
      <dgm:t>
        <a:bodyPr/>
        <a:lstStyle/>
        <a:p>
          <a:endParaRPr lang="pl-P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EB790D-B041-42A8-B544-A12B61B3B093}" type="sibTrans" cxnId="{5067BF0C-ED73-4F73-BC2A-344ADE8DBD26}">
      <dgm:prSet/>
      <dgm:spPr/>
      <dgm:t>
        <a:bodyPr/>
        <a:lstStyle/>
        <a:p>
          <a:endParaRPr lang="pl-P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C189AC-217D-4A5A-9B46-FC906288AF72}">
      <dgm:prSet custT="1"/>
      <dgm:spPr/>
      <dgm:t>
        <a:bodyPr/>
        <a:lstStyle/>
        <a:p>
          <a:r>
            <a:rPr lang="pl-PL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nasadzenia zieleni</a:t>
          </a:r>
        </a:p>
      </dgm:t>
    </dgm:pt>
    <dgm:pt modelId="{7FEC7646-AA98-48C8-86DF-9FDE6BB46C02}" type="parTrans" cxnId="{BB03996A-D310-4DFD-B840-7F943AEACF14}">
      <dgm:prSet/>
      <dgm:spPr/>
      <dgm:t>
        <a:bodyPr/>
        <a:lstStyle/>
        <a:p>
          <a:endParaRPr lang="pl-P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FDEE0E-40CD-4E72-BF6A-75F1F37187F5}" type="sibTrans" cxnId="{BB03996A-D310-4DFD-B840-7F943AEACF14}">
      <dgm:prSet/>
      <dgm:spPr/>
      <dgm:t>
        <a:bodyPr/>
        <a:lstStyle/>
        <a:p>
          <a:endParaRPr lang="pl-P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86B5EB-4B90-4C04-AC1C-62BE6A85DB15}">
      <dgm:prSet custT="1"/>
      <dgm:spPr/>
      <dgm:t>
        <a:bodyPr/>
        <a:lstStyle/>
        <a:p>
          <a:r>
            <a:rPr lang="pl-PL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edukacja ekologiczna</a:t>
          </a:r>
        </a:p>
      </dgm:t>
    </dgm:pt>
    <dgm:pt modelId="{FD1505EA-568E-40FC-81D3-9BF6319457AD}" type="parTrans" cxnId="{AEE32CAF-561D-4404-84D5-A75B33197F3A}">
      <dgm:prSet/>
      <dgm:spPr/>
      <dgm:t>
        <a:bodyPr/>
        <a:lstStyle/>
        <a:p>
          <a:endParaRPr lang="pl-P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D607A3-9E43-4A91-B890-9B0E05B03ED3}" type="sibTrans" cxnId="{AEE32CAF-561D-4404-84D5-A75B33197F3A}">
      <dgm:prSet/>
      <dgm:spPr/>
      <dgm:t>
        <a:bodyPr/>
        <a:lstStyle/>
        <a:p>
          <a:endParaRPr lang="pl-P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96BAA4-8D60-4667-9073-3FC042DC479C}">
      <dgm:prSet custT="1"/>
      <dgm:spPr/>
      <dgm:t>
        <a:bodyPr/>
        <a:lstStyle/>
        <a:p>
          <a:r>
            <a:rPr lang="pl-PL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kontrola przestrzegania uchwały antysmogowej oraz zakazu spalania odpadów i pozostałości roślinnych</a:t>
          </a:r>
        </a:p>
      </dgm:t>
    </dgm:pt>
    <dgm:pt modelId="{3BB9CDF4-91E3-440E-A26F-9B64A8C49717}" type="parTrans" cxnId="{95154682-9AE7-4589-B580-668DFDB79C19}">
      <dgm:prSet/>
      <dgm:spPr/>
      <dgm:t>
        <a:bodyPr/>
        <a:lstStyle/>
        <a:p>
          <a:endParaRPr lang="pl-P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3FC1DD-34D7-47A2-A62D-BCFD3C2AB408}" type="sibTrans" cxnId="{95154682-9AE7-4589-B580-668DFDB79C19}">
      <dgm:prSet/>
      <dgm:spPr/>
      <dgm:t>
        <a:bodyPr/>
        <a:lstStyle/>
        <a:p>
          <a:endParaRPr lang="pl-P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B1746D-B0F6-40D7-8426-513976748229}">
      <dgm:prSet custT="1"/>
      <dgm:spPr/>
      <dgm:t>
        <a:bodyPr/>
        <a:lstStyle/>
        <a:p>
          <a:r>
            <a:rPr lang="pl-PL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czyszczenie ulic na mokro i zakaz używania dmuchaw do liści</a:t>
          </a:r>
        </a:p>
      </dgm:t>
    </dgm:pt>
    <dgm:pt modelId="{9C605A06-7B5F-4352-A697-54E86B557DD1}" type="parTrans" cxnId="{DC83533E-FAEF-4E6C-9C93-BCAB2B1C2AEE}">
      <dgm:prSet/>
      <dgm:spPr/>
      <dgm:t>
        <a:bodyPr/>
        <a:lstStyle/>
        <a:p>
          <a:endParaRPr lang="pl-P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B6D484-EDAE-4C04-8B38-605AEA141AD9}" type="sibTrans" cxnId="{DC83533E-FAEF-4E6C-9C93-BCAB2B1C2AEE}">
      <dgm:prSet/>
      <dgm:spPr/>
      <dgm:t>
        <a:bodyPr/>
        <a:lstStyle/>
        <a:p>
          <a:endParaRPr lang="pl-P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D7DA0A-DBF2-4958-A160-4385FC714419}">
      <dgm:prSet custT="1"/>
      <dgm:spPr/>
      <dgm:t>
        <a:bodyPr/>
        <a:lstStyle/>
        <a:p>
          <a:r>
            <a:rPr lang="pl-PL" sz="3200" dirty="0">
              <a:latin typeface="Arial" panose="020B0604020202020204" pitchFamily="34" charset="0"/>
              <a:cs typeface="Arial" panose="020B0604020202020204" pitchFamily="34" charset="0"/>
            </a:rPr>
            <a:t>dodatkowe działania naprawcze dla Warszawy</a:t>
          </a:r>
          <a:r>
            <a:rPr lang="pl-PL" sz="1600" dirty="0">
              <a:latin typeface="Arial" panose="020B0604020202020204" pitchFamily="34" charset="0"/>
              <a:cs typeface="Arial" panose="020B0604020202020204" pitchFamily="34" charset="0"/>
            </a:rPr>
            <a:t>:</a:t>
          </a:r>
        </a:p>
      </dgm:t>
    </dgm:pt>
    <dgm:pt modelId="{81F35FA4-3181-4510-9215-A12AE5026FEA}" type="parTrans" cxnId="{1061AD76-FAA4-43F1-9DBE-6E7C5E16C257}">
      <dgm:prSet/>
      <dgm:spPr/>
      <dgm:t>
        <a:bodyPr/>
        <a:lstStyle/>
        <a:p>
          <a:endParaRPr lang="pl-P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C7A8C9-5FFD-47DB-A013-76E1DCF417F9}" type="sibTrans" cxnId="{1061AD76-FAA4-43F1-9DBE-6E7C5E16C257}">
      <dgm:prSet/>
      <dgm:spPr/>
      <dgm:t>
        <a:bodyPr/>
        <a:lstStyle/>
        <a:p>
          <a:endParaRPr lang="pl-P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0D5898-1111-49B2-915C-FD4DCF8A4A22}">
      <dgm:prSet custT="1"/>
      <dgm:spPr/>
      <dgm:t>
        <a:bodyPr/>
        <a:lstStyle/>
        <a:p>
          <a:r>
            <a:rPr lang="pl-PL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nasadzenia </a:t>
          </a:r>
          <a:r>
            <a:rPr lang="pl-PL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zieleni</a:t>
          </a:r>
          <a:endParaRPr lang="pl-PL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50F458-4AEC-4C32-82E0-722133A9F75E}" type="parTrans" cxnId="{7D85B7D5-E468-4559-98DF-CE07F92D8FD5}">
      <dgm:prSet/>
      <dgm:spPr/>
      <dgm:t>
        <a:bodyPr/>
        <a:lstStyle/>
        <a:p>
          <a:endParaRPr lang="pl-P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2C666D-358A-41B6-9D88-FAD90A180822}" type="sibTrans" cxnId="{7D85B7D5-E468-4559-98DF-CE07F92D8FD5}">
      <dgm:prSet/>
      <dgm:spPr/>
      <dgm:t>
        <a:bodyPr/>
        <a:lstStyle/>
        <a:p>
          <a:endParaRPr lang="pl-P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105D2B-FFEC-4BF4-96D6-C96015B09CFA}">
      <dgm:prSet custT="1"/>
      <dgm:spPr/>
      <dgm:t>
        <a:bodyPr/>
        <a:lstStyle/>
        <a:p>
          <a:r>
            <a:rPr lang="pl-PL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modernizacja taboru komunikacji miejskiej</a:t>
          </a:r>
        </a:p>
      </dgm:t>
    </dgm:pt>
    <dgm:pt modelId="{CB02F1FB-1431-4F27-B647-5657FEF0160B}" type="parTrans" cxnId="{6A6DD8D8-DF70-43AF-B7AF-31EC53F8CE75}">
      <dgm:prSet/>
      <dgm:spPr/>
      <dgm:t>
        <a:bodyPr/>
        <a:lstStyle/>
        <a:p>
          <a:endParaRPr lang="pl-P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D000DE-134A-437E-A0DB-395D670E3483}" type="sibTrans" cxnId="{6A6DD8D8-DF70-43AF-B7AF-31EC53F8CE75}">
      <dgm:prSet/>
      <dgm:spPr/>
      <dgm:t>
        <a:bodyPr/>
        <a:lstStyle/>
        <a:p>
          <a:endParaRPr lang="pl-P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332C5D-6D61-4AD8-AD8D-FA7680C61CD5}">
      <dgm:prSet custT="1"/>
      <dgm:spPr/>
      <dgm:t>
        <a:bodyPr/>
        <a:lstStyle/>
        <a:p>
          <a:r>
            <a:rPr lang="pl-PL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rozwój komunikacji tramwajowej</a:t>
          </a:r>
        </a:p>
      </dgm:t>
    </dgm:pt>
    <dgm:pt modelId="{ED3363B1-2701-49D5-8F74-05D3BD1B6EB0}" type="parTrans" cxnId="{FB0236BF-124E-45F8-AEDA-34E7EE618F60}">
      <dgm:prSet/>
      <dgm:spPr/>
      <dgm:t>
        <a:bodyPr/>
        <a:lstStyle/>
        <a:p>
          <a:endParaRPr lang="pl-P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936DE0-0393-4FA4-8EE8-5CEE0C020A47}" type="sibTrans" cxnId="{FB0236BF-124E-45F8-AEDA-34E7EE618F60}">
      <dgm:prSet/>
      <dgm:spPr/>
      <dgm:t>
        <a:bodyPr/>
        <a:lstStyle/>
        <a:p>
          <a:endParaRPr lang="pl-P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F804DF-C9ED-446E-8F65-6B0753813654}">
      <dgm:prSet custT="1"/>
      <dgm:spPr/>
      <dgm:t>
        <a:bodyPr/>
        <a:lstStyle/>
        <a:p>
          <a:r>
            <a:rPr lang="pl-PL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raport o minimalizowaniu zatorów i jego wdrożenie</a:t>
          </a:r>
        </a:p>
      </dgm:t>
    </dgm:pt>
    <dgm:pt modelId="{EC808354-28F9-4FAF-8290-80A21F2D8A08}" type="parTrans" cxnId="{450BAA90-3F42-4987-A22C-DBC9C9EF18D6}">
      <dgm:prSet/>
      <dgm:spPr/>
      <dgm:t>
        <a:bodyPr/>
        <a:lstStyle/>
        <a:p>
          <a:endParaRPr lang="pl-P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D3CB2E-CC83-45B8-9508-EC5ED838CC22}" type="sibTrans" cxnId="{450BAA90-3F42-4987-A22C-DBC9C9EF18D6}">
      <dgm:prSet/>
      <dgm:spPr/>
      <dgm:t>
        <a:bodyPr/>
        <a:lstStyle/>
        <a:p>
          <a:endParaRPr lang="pl-P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92F41B-1CDC-4271-8783-4CD746445380}">
      <dgm:prSet custT="1"/>
      <dgm:spPr/>
      <dgm:t>
        <a:bodyPr/>
        <a:lstStyle/>
        <a:p>
          <a:r>
            <a:rPr lang="pl-PL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strefy ograniczonego transportu  </a:t>
          </a:r>
        </a:p>
      </dgm:t>
    </dgm:pt>
    <dgm:pt modelId="{C4F403E5-F846-42F1-9E2D-B779E5784CB6}" type="parTrans" cxnId="{66FA7339-5F45-4050-852E-078CF6397A4A}">
      <dgm:prSet/>
      <dgm:spPr/>
      <dgm:t>
        <a:bodyPr/>
        <a:lstStyle/>
        <a:p>
          <a:endParaRPr lang="pl-P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9C4B5E-659A-4EF3-B9BD-8529BEEB9633}" type="sibTrans" cxnId="{66FA7339-5F45-4050-852E-078CF6397A4A}">
      <dgm:prSet/>
      <dgm:spPr/>
      <dgm:t>
        <a:bodyPr/>
        <a:lstStyle/>
        <a:p>
          <a:endParaRPr lang="pl-P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55AE5B-31A7-4AE2-A043-E685B5E8CB86}">
      <dgm:prSet custT="1"/>
      <dgm:spPr/>
      <dgm:t>
        <a:bodyPr/>
        <a:lstStyle/>
        <a:p>
          <a:r>
            <a:rPr lang="pl-PL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system monitorowania emisji z </a:t>
          </a:r>
          <a:r>
            <a:rPr lang="pl-PL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transportu</a:t>
          </a:r>
          <a:endParaRPr lang="pl-PL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0B546F-5E9D-4250-AD54-5EFCD578C965}" type="parTrans" cxnId="{E2920F84-120F-40C3-A1AE-DFFAB39092A7}">
      <dgm:prSet/>
      <dgm:spPr/>
      <dgm:t>
        <a:bodyPr/>
        <a:lstStyle/>
        <a:p>
          <a:endParaRPr lang="pl-P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A736A1-6EBC-43CB-ACBE-E6C561BA5B03}" type="sibTrans" cxnId="{E2920F84-120F-40C3-A1AE-DFFAB39092A7}">
      <dgm:prSet/>
      <dgm:spPr/>
      <dgm:t>
        <a:bodyPr/>
        <a:lstStyle/>
        <a:p>
          <a:endParaRPr lang="pl-P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91C2B7-7A3A-4B48-AB67-37F6AB6090A8}" type="pres">
      <dgm:prSet presAssocID="{5FAB18E2-6156-433E-BAC3-596223F360CD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6848D5BC-F3C1-4EDE-917A-0F87CA5B5F68}" type="pres">
      <dgm:prSet presAssocID="{7094941A-05FB-4A52-BFD5-EB38D27C3740}" presName="compNode" presStyleCnt="0"/>
      <dgm:spPr/>
      <dgm:t>
        <a:bodyPr/>
        <a:lstStyle/>
        <a:p>
          <a:endParaRPr lang="pl-PL"/>
        </a:p>
      </dgm:t>
    </dgm:pt>
    <dgm:pt modelId="{C44AD071-2F5E-4555-A644-5FD98BC11CC5}" type="pres">
      <dgm:prSet presAssocID="{7094941A-05FB-4A52-BFD5-EB38D27C3740}" presName="aNode" presStyleLbl="bgShp" presStyleIdx="0" presStyleCnt="2"/>
      <dgm:spPr/>
      <dgm:t>
        <a:bodyPr/>
        <a:lstStyle/>
        <a:p>
          <a:endParaRPr lang="pl-PL"/>
        </a:p>
      </dgm:t>
    </dgm:pt>
    <dgm:pt modelId="{EBCD9F63-92C9-416D-A8DB-A09AC63E82F3}" type="pres">
      <dgm:prSet presAssocID="{7094941A-05FB-4A52-BFD5-EB38D27C3740}" presName="textNode" presStyleLbl="bgShp" presStyleIdx="0" presStyleCnt="2"/>
      <dgm:spPr/>
      <dgm:t>
        <a:bodyPr/>
        <a:lstStyle/>
        <a:p>
          <a:endParaRPr lang="pl-PL"/>
        </a:p>
      </dgm:t>
    </dgm:pt>
    <dgm:pt modelId="{A2AE22C1-A763-42F2-A23D-B6F7001DD7D4}" type="pres">
      <dgm:prSet presAssocID="{7094941A-05FB-4A52-BFD5-EB38D27C3740}" presName="compChildNode" presStyleCnt="0"/>
      <dgm:spPr/>
      <dgm:t>
        <a:bodyPr/>
        <a:lstStyle/>
        <a:p>
          <a:endParaRPr lang="pl-PL"/>
        </a:p>
      </dgm:t>
    </dgm:pt>
    <dgm:pt modelId="{ADD4FCD6-EC4E-4EFE-B65B-58FD1A6D2214}" type="pres">
      <dgm:prSet presAssocID="{7094941A-05FB-4A52-BFD5-EB38D27C3740}" presName="theInnerList" presStyleCnt="0"/>
      <dgm:spPr/>
      <dgm:t>
        <a:bodyPr/>
        <a:lstStyle/>
        <a:p>
          <a:endParaRPr lang="pl-PL"/>
        </a:p>
      </dgm:t>
    </dgm:pt>
    <dgm:pt modelId="{A1982BBA-4EBB-4E6E-975D-DD6534995104}" type="pres">
      <dgm:prSet presAssocID="{60C0765F-A369-4385-A232-D79276A81F9A}" presName="child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26D5FEE-17CE-4B9A-8B39-F951239124DA}" type="pres">
      <dgm:prSet presAssocID="{60C0765F-A369-4385-A232-D79276A81F9A}" presName="aSpace2" presStyleCnt="0"/>
      <dgm:spPr/>
      <dgm:t>
        <a:bodyPr/>
        <a:lstStyle/>
        <a:p>
          <a:endParaRPr lang="pl-PL"/>
        </a:p>
      </dgm:t>
    </dgm:pt>
    <dgm:pt modelId="{6840DF37-E82E-48F1-B6E8-9DBD769923EE}" type="pres">
      <dgm:prSet presAssocID="{2BC189AC-217D-4A5A-9B46-FC906288AF72}" presName="child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170FA82-1C85-45C4-9A0C-935BE2766A92}" type="pres">
      <dgm:prSet presAssocID="{2BC189AC-217D-4A5A-9B46-FC906288AF72}" presName="aSpace2" presStyleCnt="0"/>
      <dgm:spPr/>
      <dgm:t>
        <a:bodyPr/>
        <a:lstStyle/>
        <a:p>
          <a:endParaRPr lang="pl-PL"/>
        </a:p>
      </dgm:t>
    </dgm:pt>
    <dgm:pt modelId="{94B3948A-B353-4B28-AAC3-63EBB73BF62F}" type="pres">
      <dgm:prSet presAssocID="{9686B5EB-4B90-4C04-AC1C-62BE6A85DB15}" presName="child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F36CD6A-5C9F-4759-8A01-4E95D97F7580}" type="pres">
      <dgm:prSet presAssocID="{9686B5EB-4B90-4C04-AC1C-62BE6A85DB15}" presName="aSpace2" presStyleCnt="0"/>
      <dgm:spPr/>
      <dgm:t>
        <a:bodyPr/>
        <a:lstStyle/>
        <a:p>
          <a:endParaRPr lang="pl-PL"/>
        </a:p>
      </dgm:t>
    </dgm:pt>
    <dgm:pt modelId="{359C8538-6A02-489E-BB6F-20BFEA8BF9FE}" type="pres">
      <dgm:prSet presAssocID="{4A96BAA4-8D60-4667-9073-3FC042DC479C}" presName="child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C7D5B6C-C222-4641-9DCE-36DEA0F1AA15}" type="pres">
      <dgm:prSet presAssocID="{4A96BAA4-8D60-4667-9073-3FC042DC479C}" presName="aSpace2" presStyleCnt="0"/>
      <dgm:spPr/>
      <dgm:t>
        <a:bodyPr/>
        <a:lstStyle/>
        <a:p>
          <a:endParaRPr lang="pl-PL"/>
        </a:p>
      </dgm:t>
    </dgm:pt>
    <dgm:pt modelId="{0F4D743F-730F-4B4D-A87E-8CED23580C2E}" type="pres">
      <dgm:prSet presAssocID="{28B1746D-B0F6-40D7-8426-513976748229}" presName="child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1E98939-0CC5-437B-AF37-1160E3BB1DC8}" type="pres">
      <dgm:prSet presAssocID="{7094941A-05FB-4A52-BFD5-EB38D27C3740}" presName="aSpace" presStyleCnt="0"/>
      <dgm:spPr/>
      <dgm:t>
        <a:bodyPr/>
        <a:lstStyle/>
        <a:p>
          <a:endParaRPr lang="pl-PL"/>
        </a:p>
      </dgm:t>
    </dgm:pt>
    <dgm:pt modelId="{8263FCB1-3FAE-4985-9AE6-A8855AEAD55B}" type="pres">
      <dgm:prSet presAssocID="{61D7DA0A-DBF2-4958-A160-4385FC714419}" presName="compNode" presStyleCnt="0"/>
      <dgm:spPr/>
      <dgm:t>
        <a:bodyPr/>
        <a:lstStyle/>
        <a:p>
          <a:endParaRPr lang="pl-PL"/>
        </a:p>
      </dgm:t>
    </dgm:pt>
    <dgm:pt modelId="{8828C200-19E7-4BC9-80F1-9F9ACEA93D07}" type="pres">
      <dgm:prSet presAssocID="{61D7DA0A-DBF2-4958-A160-4385FC714419}" presName="aNode" presStyleLbl="bgShp" presStyleIdx="1" presStyleCnt="2"/>
      <dgm:spPr/>
      <dgm:t>
        <a:bodyPr/>
        <a:lstStyle/>
        <a:p>
          <a:endParaRPr lang="pl-PL"/>
        </a:p>
      </dgm:t>
    </dgm:pt>
    <dgm:pt modelId="{3596A964-96E5-4F87-8677-A3966072699B}" type="pres">
      <dgm:prSet presAssocID="{61D7DA0A-DBF2-4958-A160-4385FC714419}" presName="textNode" presStyleLbl="bgShp" presStyleIdx="1" presStyleCnt="2"/>
      <dgm:spPr/>
      <dgm:t>
        <a:bodyPr/>
        <a:lstStyle/>
        <a:p>
          <a:endParaRPr lang="pl-PL"/>
        </a:p>
      </dgm:t>
    </dgm:pt>
    <dgm:pt modelId="{A3B73997-595F-4095-AB22-54A616EE8F07}" type="pres">
      <dgm:prSet presAssocID="{61D7DA0A-DBF2-4958-A160-4385FC714419}" presName="compChildNode" presStyleCnt="0"/>
      <dgm:spPr/>
      <dgm:t>
        <a:bodyPr/>
        <a:lstStyle/>
        <a:p>
          <a:endParaRPr lang="pl-PL"/>
        </a:p>
      </dgm:t>
    </dgm:pt>
    <dgm:pt modelId="{0E8D4CDB-3ED8-4621-BB4B-B85A13147AFD}" type="pres">
      <dgm:prSet presAssocID="{61D7DA0A-DBF2-4958-A160-4385FC714419}" presName="theInnerList" presStyleCnt="0"/>
      <dgm:spPr/>
      <dgm:t>
        <a:bodyPr/>
        <a:lstStyle/>
        <a:p>
          <a:endParaRPr lang="pl-PL"/>
        </a:p>
      </dgm:t>
    </dgm:pt>
    <dgm:pt modelId="{FBE9C875-9E23-4118-BCC5-00BA1DB4D784}" type="pres">
      <dgm:prSet presAssocID="{BD0D5898-1111-49B2-915C-FD4DCF8A4A22}" presName="child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25E7DC2-6E75-4928-A997-1D7F9CBA3737}" type="pres">
      <dgm:prSet presAssocID="{BD0D5898-1111-49B2-915C-FD4DCF8A4A22}" presName="aSpace2" presStyleCnt="0"/>
      <dgm:spPr/>
      <dgm:t>
        <a:bodyPr/>
        <a:lstStyle/>
        <a:p>
          <a:endParaRPr lang="pl-PL"/>
        </a:p>
      </dgm:t>
    </dgm:pt>
    <dgm:pt modelId="{23F4B237-B6E6-43B9-BDEB-8E37BCC3759A}" type="pres">
      <dgm:prSet presAssocID="{80105D2B-FFEC-4BF4-96D6-C96015B09CFA}" presName="child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FE3C1E5-6676-4970-AC2A-7FCC778839C1}" type="pres">
      <dgm:prSet presAssocID="{80105D2B-FFEC-4BF4-96D6-C96015B09CFA}" presName="aSpace2" presStyleCnt="0"/>
      <dgm:spPr/>
      <dgm:t>
        <a:bodyPr/>
        <a:lstStyle/>
        <a:p>
          <a:endParaRPr lang="pl-PL"/>
        </a:p>
      </dgm:t>
    </dgm:pt>
    <dgm:pt modelId="{90008B49-DBA9-4B67-A1D0-B974038E7E82}" type="pres">
      <dgm:prSet presAssocID="{AE332C5D-6D61-4AD8-AD8D-FA7680C61CD5}" presName="child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92742D4-404B-41B7-B90F-1EF3CA7025ED}" type="pres">
      <dgm:prSet presAssocID="{AE332C5D-6D61-4AD8-AD8D-FA7680C61CD5}" presName="aSpace2" presStyleCnt="0"/>
      <dgm:spPr/>
      <dgm:t>
        <a:bodyPr/>
        <a:lstStyle/>
        <a:p>
          <a:endParaRPr lang="pl-PL"/>
        </a:p>
      </dgm:t>
    </dgm:pt>
    <dgm:pt modelId="{95480C99-5841-448C-BF26-5B680ADCBCBA}" type="pres">
      <dgm:prSet presAssocID="{5FF804DF-C9ED-446E-8F65-6B0753813654}" presName="child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9ED993F-FF09-4DC4-93F0-A5945A00A38A}" type="pres">
      <dgm:prSet presAssocID="{5FF804DF-C9ED-446E-8F65-6B0753813654}" presName="aSpace2" presStyleCnt="0"/>
      <dgm:spPr/>
      <dgm:t>
        <a:bodyPr/>
        <a:lstStyle/>
        <a:p>
          <a:endParaRPr lang="pl-PL"/>
        </a:p>
      </dgm:t>
    </dgm:pt>
    <dgm:pt modelId="{63DF3686-68F2-4D92-97B8-1D48D7ABFA8D}" type="pres">
      <dgm:prSet presAssocID="{4992F41B-1CDC-4271-8783-4CD746445380}" presName="child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2370FE9-01D2-4B96-BB66-36D7D94AFBC3}" type="pres">
      <dgm:prSet presAssocID="{4992F41B-1CDC-4271-8783-4CD746445380}" presName="aSpace2" presStyleCnt="0"/>
      <dgm:spPr/>
      <dgm:t>
        <a:bodyPr/>
        <a:lstStyle/>
        <a:p>
          <a:endParaRPr lang="pl-PL"/>
        </a:p>
      </dgm:t>
    </dgm:pt>
    <dgm:pt modelId="{AED2DE20-5C29-4C3F-808F-77EDA1C027D0}" type="pres">
      <dgm:prSet presAssocID="{6055AE5B-31A7-4AE2-A043-E685B5E8CB86}" presName="childNode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BB03996A-D310-4DFD-B840-7F943AEACF14}" srcId="{7094941A-05FB-4A52-BFD5-EB38D27C3740}" destId="{2BC189AC-217D-4A5A-9B46-FC906288AF72}" srcOrd="1" destOrd="0" parTransId="{7FEC7646-AA98-48C8-86DF-9FDE6BB46C02}" sibTransId="{7CFDEE0E-40CD-4E72-BF6A-75F1F37187F5}"/>
    <dgm:cxn modelId="{6A6DD8D8-DF70-43AF-B7AF-31EC53F8CE75}" srcId="{61D7DA0A-DBF2-4958-A160-4385FC714419}" destId="{80105D2B-FFEC-4BF4-96D6-C96015B09CFA}" srcOrd="1" destOrd="0" parTransId="{CB02F1FB-1431-4F27-B647-5657FEF0160B}" sibTransId="{6FD000DE-134A-437E-A0DB-395D670E3483}"/>
    <dgm:cxn modelId="{660B3D5F-EE37-4144-AA42-613A00D79BC2}" type="presOf" srcId="{9686B5EB-4B90-4C04-AC1C-62BE6A85DB15}" destId="{94B3948A-B353-4B28-AAC3-63EBB73BF62F}" srcOrd="0" destOrd="0" presId="urn:microsoft.com/office/officeart/2005/8/layout/lProcess2"/>
    <dgm:cxn modelId="{9928A569-3958-4787-A9E3-A9CBF8F08E42}" type="presOf" srcId="{BD0D5898-1111-49B2-915C-FD4DCF8A4A22}" destId="{FBE9C875-9E23-4118-BCC5-00BA1DB4D784}" srcOrd="0" destOrd="0" presId="urn:microsoft.com/office/officeart/2005/8/layout/lProcess2"/>
    <dgm:cxn modelId="{FD2B2480-5D14-4EE6-BDA3-806F72B27491}" type="presOf" srcId="{4992F41B-1CDC-4271-8783-4CD746445380}" destId="{63DF3686-68F2-4D92-97B8-1D48D7ABFA8D}" srcOrd="0" destOrd="0" presId="urn:microsoft.com/office/officeart/2005/8/layout/lProcess2"/>
    <dgm:cxn modelId="{5653CAE0-7063-48FF-8363-D1A39398441E}" type="presOf" srcId="{AE332C5D-6D61-4AD8-AD8D-FA7680C61CD5}" destId="{90008B49-DBA9-4B67-A1D0-B974038E7E82}" srcOrd="0" destOrd="0" presId="urn:microsoft.com/office/officeart/2005/8/layout/lProcess2"/>
    <dgm:cxn modelId="{66FA7339-5F45-4050-852E-078CF6397A4A}" srcId="{61D7DA0A-DBF2-4958-A160-4385FC714419}" destId="{4992F41B-1CDC-4271-8783-4CD746445380}" srcOrd="4" destOrd="0" parTransId="{C4F403E5-F846-42F1-9E2D-B779E5784CB6}" sibTransId="{3D9C4B5E-659A-4EF3-B9BD-8529BEEB9633}"/>
    <dgm:cxn modelId="{DC83533E-FAEF-4E6C-9C93-BCAB2B1C2AEE}" srcId="{7094941A-05FB-4A52-BFD5-EB38D27C3740}" destId="{28B1746D-B0F6-40D7-8426-513976748229}" srcOrd="4" destOrd="0" parTransId="{9C605A06-7B5F-4352-A697-54E86B557DD1}" sibTransId="{EFB6D484-EDAE-4C04-8B38-605AEA141AD9}"/>
    <dgm:cxn modelId="{FB0236BF-124E-45F8-AEDA-34E7EE618F60}" srcId="{61D7DA0A-DBF2-4958-A160-4385FC714419}" destId="{AE332C5D-6D61-4AD8-AD8D-FA7680C61CD5}" srcOrd="2" destOrd="0" parTransId="{ED3363B1-2701-49D5-8F74-05D3BD1B6EB0}" sibTransId="{05936DE0-0393-4FA4-8EE8-5CEE0C020A47}"/>
    <dgm:cxn modelId="{5067BF0C-ED73-4F73-BC2A-344ADE8DBD26}" srcId="{7094941A-05FB-4A52-BFD5-EB38D27C3740}" destId="{60C0765F-A369-4385-A232-D79276A81F9A}" srcOrd="0" destOrd="0" parTransId="{96467051-512F-4389-84AD-30211E9479D3}" sibTransId="{3DEB790D-B041-42A8-B544-A12B61B3B093}"/>
    <dgm:cxn modelId="{7D85B7D5-E468-4559-98DF-CE07F92D8FD5}" srcId="{61D7DA0A-DBF2-4958-A160-4385FC714419}" destId="{BD0D5898-1111-49B2-915C-FD4DCF8A4A22}" srcOrd="0" destOrd="0" parTransId="{1450F458-4AEC-4C32-82E0-722133A9F75E}" sibTransId="{352C666D-358A-41B6-9D88-FAD90A180822}"/>
    <dgm:cxn modelId="{1061AD76-FAA4-43F1-9DBE-6E7C5E16C257}" srcId="{5FAB18E2-6156-433E-BAC3-596223F360CD}" destId="{61D7DA0A-DBF2-4958-A160-4385FC714419}" srcOrd="1" destOrd="0" parTransId="{81F35FA4-3181-4510-9215-A12AE5026FEA}" sibTransId="{C1C7A8C9-5FFD-47DB-A013-76E1DCF417F9}"/>
    <dgm:cxn modelId="{9357D2BE-5A58-4E8F-A4FF-1762F58AF17C}" type="presOf" srcId="{60C0765F-A369-4385-A232-D79276A81F9A}" destId="{A1982BBA-4EBB-4E6E-975D-DD6534995104}" srcOrd="0" destOrd="0" presId="urn:microsoft.com/office/officeart/2005/8/layout/lProcess2"/>
    <dgm:cxn modelId="{8F28CE1B-C3FB-4F70-AD67-16549DA03B7B}" type="presOf" srcId="{5FF804DF-C9ED-446E-8F65-6B0753813654}" destId="{95480C99-5841-448C-BF26-5B680ADCBCBA}" srcOrd="0" destOrd="0" presId="urn:microsoft.com/office/officeart/2005/8/layout/lProcess2"/>
    <dgm:cxn modelId="{FEB1F17A-FD55-4073-9C8A-0C19A8DD85A3}" type="presOf" srcId="{80105D2B-FFEC-4BF4-96D6-C96015B09CFA}" destId="{23F4B237-B6E6-43B9-BDEB-8E37BCC3759A}" srcOrd="0" destOrd="0" presId="urn:microsoft.com/office/officeart/2005/8/layout/lProcess2"/>
    <dgm:cxn modelId="{6F8001D5-48DF-427B-8E35-C5A664ACCA59}" type="presOf" srcId="{61D7DA0A-DBF2-4958-A160-4385FC714419}" destId="{3596A964-96E5-4F87-8677-A3966072699B}" srcOrd="1" destOrd="0" presId="urn:microsoft.com/office/officeart/2005/8/layout/lProcess2"/>
    <dgm:cxn modelId="{7FA66653-EF13-4EAB-94F8-FD23436D0ED9}" type="presOf" srcId="{2BC189AC-217D-4A5A-9B46-FC906288AF72}" destId="{6840DF37-E82E-48F1-B6E8-9DBD769923EE}" srcOrd="0" destOrd="0" presId="urn:microsoft.com/office/officeart/2005/8/layout/lProcess2"/>
    <dgm:cxn modelId="{F1420A8F-D770-4AA6-B3D4-94023036DA9F}" type="presOf" srcId="{4A96BAA4-8D60-4667-9073-3FC042DC479C}" destId="{359C8538-6A02-489E-BB6F-20BFEA8BF9FE}" srcOrd="0" destOrd="0" presId="urn:microsoft.com/office/officeart/2005/8/layout/lProcess2"/>
    <dgm:cxn modelId="{E2920F84-120F-40C3-A1AE-DFFAB39092A7}" srcId="{61D7DA0A-DBF2-4958-A160-4385FC714419}" destId="{6055AE5B-31A7-4AE2-A043-E685B5E8CB86}" srcOrd="5" destOrd="0" parTransId="{0B0B546F-5E9D-4250-AD54-5EFCD578C965}" sibTransId="{93A736A1-6EBC-43CB-ACBE-E6C561BA5B03}"/>
    <dgm:cxn modelId="{B883914E-C43B-4704-926D-C51471C045AD}" type="presOf" srcId="{28B1746D-B0F6-40D7-8426-513976748229}" destId="{0F4D743F-730F-4B4D-A87E-8CED23580C2E}" srcOrd="0" destOrd="0" presId="urn:microsoft.com/office/officeart/2005/8/layout/lProcess2"/>
    <dgm:cxn modelId="{2DEB4514-939C-4B6C-AE38-F11C9687106B}" type="presOf" srcId="{7094941A-05FB-4A52-BFD5-EB38D27C3740}" destId="{C44AD071-2F5E-4555-A644-5FD98BC11CC5}" srcOrd="0" destOrd="0" presId="urn:microsoft.com/office/officeart/2005/8/layout/lProcess2"/>
    <dgm:cxn modelId="{8625ED55-50AF-4F7F-956C-34A17E35ACEE}" type="presOf" srcId="{61D7DA0A-DBF2-4958-A160-4385FC714419}" destId="{8828C200-19E7-4BC9-80F1-9F9ACEA93D07}" srcOrd="0" destOrd="0" presId="urn:microsoft.com/office/officeart/2005/8/layout/lProcess2"/>
    <dgm:cxn modelId="{450BAA90-3F42-4987-A22C-DBC9C9EF18D6}" srcId="{61D7DA0A-DBF2-4958-A160-4385FC714419}" destId="{5FF804DF-C9ED-446E-8F65-6B0753813654}" srcOrd="3" destOrd="0" parTransId="{EC808354-28F9-4FAF-8290-80A21F2D8A08}" sibTransId="{95D3CB2E-CC83-45B8-9508-EC5ED838CC22}"/>
    <dgm:cxn modelId="{95154682-9AE7-4589-B580-668DFDB79C19}" srcId="{7094941A-05FB-4A52-BFD5-EB38D27C3740}" destId="{4A96BAA4-8D60-4667-9073-3FC042DC479C}" srcOrd="3" destOrd="0" parTransId="{3BB9CDF4-91E3-440E-A26F-9B64A8C49717}" sibTransId="{773FC1DD-34D7-47A2-A62D-BCFD3C2AB408}"/>
    <dgm:cxn modelId="{AEE32CAF-561D-4404-84D5-A75B33197F3A}" srcId="{7094941A-05FB-4A52-BFD5-EB38D27C3740}" destId="{9686B5EB-4B90-4C04-AC1C-62BE6A85DB15}" srcOrd="2" destOrd="0" parTransId="{FD1505EA-568E-40FC-81D3-9BF6319457AD}" sibTransId="{A7D607A3-9E43-4A91-B890-9B0E05B03ED3}"/>
    <dgm:cxn modelId="{86914715-4E8B-4558-BE42-E3377BD2EE82}" type="presOf" srcId="{5FAB18E2-6156-433E-BAC3-596223F360CD}" destId="{A491C2B7-7A3A-4B48-AB67-37F6AB6090A8}" srcOrd="0" destOrd="0" presId="urn:microsoft.com/office/officeart/2005/8/layout/lProcess2"/>
    <dgm:cxn modelId="{3160777D-AA48-4325-9B9D-55366B624B8B}" type="presOf" srcId="{6055AE5B-31A7-4AE2-A043-E685B5E8CB86}" destId="{AED2DE20-5C29-4C3F-808F-77EDA1C027D0}" srcOrd="0" destOrd="0" presId="urn:microsoft.com/office/officeart/2005/8/layout/lProcess2"/>
    <dgm:cxn modelId="{D2742669-E006-44B8-8E4E-6E2855F0AC58}" srcId="{5FAB18E2-6156-433E-BAC3-596223F360CD}" destId="{7094941A-05FB-4A52-BFD5-EB38D27C3740}" srcOrd="0" destOrd="0" parTransId="{5BBD49E8-0ADD-4EDD-8D65-21A4FAA08352}" sibTransId="{CEBD26D7-73CC-475C-9A5B-5771C7BDDB72}"/>
    <dgm:cxn modelId="{F5C760EA-243C-411E-B648-FE0BBEFF2D7C}" type="presOf" srcId="{7094941A-05FB-4A52-BFD5-EB38D27C3740}" destId="{EBCD9F63-92C9-416D-A8DB-A09AC63E82F3}" srcOrd="1" destOrd="0" presId="urn:microsoft.com/office/officeart/2005/8/layout/lProcess2"/>
    <dgm:cxn modelId="{DEFBF3A2-995A-4F77-8C40-EC5E66575FFB}" type="presParOf" srcId="{A491C2B7-7A3A-4B48-AB67-37F6AB6090A8}" destId="{6848D5BC-F3C1-4EDE-917A-0F87CA5B5F68}" srcOrd="0" destOrd="0" presId="urn:microsoft.com/office/officeart/2005/8/layout/lProcess2"/>
    <dgm:cxn modelId="{3E11D2A3-7691-47E8-A79C-000DDC1E30C1}" type="presParOf" srcId="{6848D5BC-F3C1-4EDE-917A-0F87CA5B5F68}" destId="{C44AD071-2F5E-4555-A644-5FD98BC11CC5}" srcOrd="0" destOrd="0" presId="urn:microsoft.com/office/officeart/2005/8/layout/lProcess2"/>
    <dgm:cxn modelId="{2B7F2878-90A5-411B-A606-7EC1CE781099}" type="presParOf" srcId="{6848D5BC-F3C1-4EDE-917A-0F87CA5B5F68}" destId="{EBCD9F63-92C9-416D-A8DB-A09AC63E82F3}" srcOrd="1" destOrd="0" presId="urn:microsoft.com/office/officeart/2005/8/layout/lProcess2"/>
    <dgm:cxn modelId="{97BA543D-DEC1-49E7-8093-10BC8E398AF5}" type="presParOf" srcId="{6848D5BC-F3C1-4EDE-917A-0F87CA5B5F68}" destId="{A2AE22C1-A763-42F2-A23D-B6F7001DD7D4}" srcOrd="2" destOrd="0" presId="urn:microsoft.com/office/officeart/2005/8/layout/lProcess2"/>
    <dgm:cxn modelId="{A32F003F-C87A-49F0-AEEB-22DAD8AC4DA3}" type="presParOf" srcId="{A2AE22C1-A763-42F2-A23D-B6F7001DD7D4}" destId="{ADD4FCD6-EC4E-4EFE-B65B-58FD1A6D2214}" srcOrd="0" destOrd="0" presId="urn:microsoft.com/office/officeart/2005/8/layout/lProcess2"/>
    <dgm:cxn modelId="{1478FA3F-03C8-4A47-9AE6-2BA3B95E7444}" type="presParOf" srcId="{ADD4FCD6-EC4E-4EFE-B65B-58FD1A6D2214}" destId="{A1982BBA-4EBB-4E6E-975D-DD6534995104}" srcOrd="0" destOrd="0" presId="urn:microsoft.com/office/officeart/2005/8/layout/lProcess2"/>
    <dgm:cxn modelId="{1A5DDEED-3FEC-40F3-AD5D-5CA70938D58F}" type="presParOf" srcId="{ADD4FCD6-EC4E-4EFE-B65B-58FD1A6D2214}" destId="{B26D5FEE-17CE-4B9A-8B39-F951239124DA}" srcOrd="1" destOrd="0" presId="urn:microsoft.com/office/officeart/2005/8/layout/lProcess2"/>
    <dgm:cxn modelId="{493EDB14-A9A1-472A-8A97-CB1EADA9FF1B}" type="presParOf" srcId="{ADD4FCD6-EC4E-4EFE-B65B-58FD1A6D2214}" destId="{6840DF37-E82E-48F1-B6E8-9DBD769923EE}" srcOrd="2" destOrd="0" presId="urn:microsoft.com/office/officeart/2005/8/layout/lProcess2"/>
    <dgm:cxn modelId="{EFBA4D77-E10A-47E2-93BF-64E0916A9B01}" type="presParOf" srcId="{ADD4FCD6-EC4E-4EFE-B65B-58FD1A6D2214}" destId="{F170FA82-1C85-45C4-9A0C-935BE2766A92}" srcOrd="3" destOrd="0" presId="urn:microsoft.com/office/officeart/2005/8/layout/lProcess2"/>
    <dgm:cxn modelId="{6F1F00C3-41E0-4F70-9DBC-E6B6F04E33F7}" type="presParOf" srcId="{ADD4FCD6-EC4E-4EFE-B65B-58FD1A6D2214}" destId="{94B3948A-B353-4B28-AAC3-63EBB73BF62F}" srcOrd="4" destOrd="0" presId="urn:microsoft.com/office/officeart/2005/8/layout/lProcess2"/>
    <dgm:cxn modelId="{1D8C6B12-7BEC-45F5-9A18-B167F37CC3E0}" type="presParOf" srcId="{ADD4FCD6-EC4E-4EFE-B65B-58FD1A6D2214}" destId="{9F36CD6A-5C9F-4759-8A01-4E95D97F7580}" srcOrd="5" destOrd="0" presId="urn:microsoft.com/office/officeart/2005/8/layout/lProcess2"/>
    <dgm:cxn modelId="{B8E3A4F8-2E54-4981-BD00-A030CC80A0FC}" type="presParOf" srcId="{ADD4FCD6-EC4E-4EFE-B65B-58FD1A6D2214}" destId="{359C8538-6A02-489E-BB6F-20BFEA8BF9FE}" srcOrd="6" destOrd="0" presId="urn:microsoft.com/office/officeart/2005/8/layout/lProcess2"/>
    <dgm:cxn modelId="{EF32F8CB-3E11-4DE9-BEFC-ECE9C492B8F3}" type="presParOf" srcId="{ADD4FCD6-EC4E-4EFE-B65B-58FD1A6D2214}" destId="{EC7D5B6C-C222-4641-9DCE-36DEA0F1AA15}" srcOrd="7" destOrd="0" presId="urn:microsoft.com/office/officeart/2005/8/layout/lProcess2"/>
    <dgm:cxn modelId="{D1C5B7BA-69D6-4C13-A0C1-7FC6FB8FBB52}" type="presParOf" srcId="{ADD4FCD6-EC4E-4EFE-B65B-58FD1A6D2214}" destId="{0F4D743F-730F-4B4D-A87E-8CED23580C2E}" srcOrd="8" destOrd="0" presId="urn:microsoft.com/office/officeart/2005/8/layout/lProcess2"/>
    <dgm:cxn modelId="{6823E56E-61BD-4B0F-A834-D45950B07849}" type="presParOf" srcId="{A491C2B7-7A3A-4B48-AB67-37F6AB6090A8}" destId="{B1E98939-0CC5-437B-AF37-1160E3BB1DC8}" srcOrd="1" destOrd="0" presId="urn:microsoft.com/office/officeart/2005/8/layout/lProcess2"/>
    <dgm:cxn modelId="{F56F7AAC-8F4A-4FF8-9AE1-26408E3C0963}" type="presParOf" srcId="{A491C2B7-7A3A-4B48-AB67-37F6AB6090A8}" destId="{8263FCB1-3FAE-4985-9AE6-A8855AEAD55B}" srcOrd="2" destOrd="0" presId="urn:microsoft.com/office/officeart/2005/8/layout/lProcess2"/>
    <dgm:cxn modelId="{A172D3B1-DF04-44E8-BCFE-CC2E29D1E17C}" type="presParOf" srcId="{8263FCB1-3FAE-4985-9AE6-A8855AEAD55B}" destId="{8828C200-19E7-4BC9-80F1-9F9ACEA93D07}" srcOrd="0" destOrd="0" presId="urn:microsoft.com/office/officeart/2005/8/layout/lProcess2"/>
    <dgm:cxn modelId="{7D7521DD-399C-40C8-A3B8-758C38B6B6D4}" type="presParOf" srcId="{8263FCB1-3FAE-4985-9AE6-A8855AEAD55B}" destId="{3596A964-96E5-4F87-8677-A3966072699B}" srcOrd="1" destOrd="0" presId="urn:microsoft.com/office/officeart/2005/8/layout/lProcess2"/>
    <dgm:cxn modelId="{EEC7CAE6-F5E0-42E9-9E79-068B0B0DA772}" type="presParOf" srcId="{8263FCB1-3FAE-4985-9AE6-A8855AEAD55B}" destId="{A3B73997-595F-4095-AB22-54A616EE8F07}" srcOrd="2" destOrd="0" presId="urn:microsoft.com/office/officeart/2005/8/layout/lProcess2"/>
    <dgm:cxn modelId="{09132CB7-5AA3-4A40-A355-C9E7A9095F3C}" type="presParOf" srcId="{A3B73997-595F-4095-AB22-54A616EE8F07}" destId="{0E8D4CDB-3ED8-4621-BB4B-B85A13147AFD}" srcOrd="0" destOrd="0" presId="urn:microsoft.com/office/officeart/2005/8/layout/lProcess2"/>
    <dgm:cxn modelId="{18923E79-BF8D-4374-B85B-FFE81BB6A996}" type="presParOf" srcId="{0E8D4CDB-3ED8-4621-BB4B-B85A13147AFD}" destId="{FBE9C875-9E23-4118-BCC5-00BA1DB4D784}" srcOrd="0" destOrd="0" presId="urn:microsoft.com/office/officeart/2005/8/layout/lProcess2"/>
    <dgm:cxn modelId="{004804FB-4E39-49B2-8634-0BDB683AB3B4}" type="presParOf" srcId="{0E8D4CDB-3ED8-4621-BB4B-B85A13147AFD}" destId="{525E7DC2-6E75-4928-A997-1D7F9CBA3737}" srcOrd="1" destOrd="0" presId="urn:microsoft.com/office/officeart/2005/8/layout/lProcess2"/>
    <dgm:cxn modelId="{B48419C4-76EF-4F3B-A25C-86ADE41E9CB5}" type="presParOf" srcId="{0E8D4CDB-3ED8-4621-BB4B-B85A13147AFD}" destId="{23F4B237-B6E6-43B9-BDEB-8E37BCC3759A}" srcOrd="2" destOrd="0" presId="urn:microsoft.com/office/officeart/2005/8/layout/lProcess2"/>
    <dgm:cxn modelId="{A131E72B-AEED-48B9-B241-8825F560CD89}" type="presParOf" srcId="{0E8D4CDB-3ED8-4621-BB4B-B85A13147AFD}" destId="{0FE3C1E5-6676-4970-AC2A-7FCC778839C1}" srcOrd="3" destOrd="0" presId="urn:microsoft.com/office/officeart/2005/8/layout/lProcess2"/>
    <dgm:cxn modelId="{4DFB40FE-2A98-404F-9684-F612A31B73E2}" type="presParOf" srcId="{0E8D4CDB-3ED8-4621-BB4B-B85A13147AFD}" destId="{90008B49-DBA9-4B67-A1D0-B974038E7E82}" srcOrd="4" destOrd="0" presId="urn:microsoft.com/office/officeart/2005/8/layout/lProcess2"/>
    <dgm:cxn modelId="{01989BDE-863B-4B6C-9F7A-6D9D49C37A81}" type="presParOf" srcId="{0E8D4CDB-3ED8-4621-BB4B-B85A13147AFD}" destId="{E92742D4-404B-41B7-B90F-1EF3CA7025ED}" srcOrd="5" destOrd="0" presId="urn:microsoft.com/office/officeart/2005/8/layout/lProcess2"/>
    <dgm:cxn modelId="{D623C036-5D31-45D2-9E14-3A87B56E1FC9}" type="presParOf" srcId="{0E8D4CDB-3ED8-4621-BB4B-B85A13147AFD}" destId="{95480C99-5841-448C-BF26-5B680ADCBCBA}" srcOrd="6" destOrd="0" presId="urn:microsoft.com/office/officeart/2005/8/layout/lProcess2"/>
    <dgm:cxn modelId="{5975B8A3-B7A3-48C2-9E26-930EFC7786E8}" type="presParOf" srcId="{0E8D4CDB-3ED8-4621-BB4B-B85A13147AFD}" destId="{79ED993F-FF09-4DC4-93F0-A5945A00A38A}" srcOrd="7" destOrd="0" presId="urn:microsoft.com/office/officeart/2005/8/layout/lProcess2"/>
    <dgm:cxn modelId="{63C9209F-6A07-402B-99A7-9133D77C8C7E}" type="presParOf" srcId="{0E8D4CDB-3ED8-4621-BB4B-B85A13147AFD}" destId="{63DF3686-68F2-4D92-97B8-1D48D7ABFA8D}" srcOrd="8" destOrd="0" presId="urn:microsoft.com/office/officeart/2005/8/layout/lProcess2"/>
    <dgm:cxn modelId="{8D52255D-FFFA-4572-9A06-5DB1FBC6D687}" type="presParOf" srcId="{0E8D4CDB-3ED8-4621-BB4B-B85A13147AFD}" destId="{12370FE9-01D2-4B96-BB66-36D7D94AFBC3}" srcOrd="9" destOrd="0" presId="urn:microsoft.com/office/officeart/2005/8/layout/lProcess2"/>
    <dgm:cxn modelId="{62FF0ADB-0AE5-42F4-8404-3416743D8D16}" type="presParOf" srcId="{0E8D4CDB-3ED8-4621-BB4B-B85A13147AFD}" destId="{AED2DE20-5C29-4C3F-808F-77EDA1C027D0}" srcOrd="1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EA674D-3729-49A2-B050-B892CDB62C44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l-PL"/>
        </a:p>
      </dgm:t>
    </dgm:pt>
    <dgm:pt modelId="{E494308D-DB95-4FEC-9EBC-5B201A456D08}">
      <dgm:prSet phldrT="[Tekst]"/>
      <dgm:spPr/>
      <dgm:t>
        <a:bodyPr/>
        <a:lstStyle/>
        <a:p>
          <a:r>
            <a:rPr lang="pl-PL" dirty="0" smtClean="0">
              <a:solidFill>
                <a:schemeClr val="tx1"/>
              </a:solidFill>
              <a:latin typeface="+mj-lt"/>
            </a:rPr>
            <a:t>współpraca z gminą przy inwentaryzacji i wymianie źródeł ciepła</a:t>
          </a:r>
          <a:endParaRPr lang="pl-PL" dirty="0">
            <a:solidFill>
              <a:schemeClr val="tx1"/>
            </a:solidFill>
          </a:endParaRPr>
        </a:p>
      </dgm:t>
    </dgm:pt>
    <dgm:pt modelId="{2F5859F2-59CF-4220-9F49-12A76E3EF12D}" type="parTrans" cxnId="{06AAE001-73CD-4A0F-AC2B-6044C5B69B53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4DCB28F9-49D6-42A8-A813-597AE9696928}" type="sibTrans" cxnId="{06AAE001-73CD-4A0F-AC2B-6044C5B69B53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ADAF7ED1-0501-4BAF-83E0-339B0E2ED60D}">
      <dgm:prSet phldrT="[Tekst]"/>
      <dgm:spPr/>
      <dgm:t>
        <a:bodyPr/>
        <a:lstStyle/>
        <a:p>
          <a:pPr rtl="0"/>
          <a:r>
            <a:rPr lang="pl-PL" dirty="0">
              <a:solidFill>
                <a:schemeClr val="tx1"/>
              </a:solidFill>
              <a:latin typeface="+mj-lt"/>
            </a:rPr>
            <a:t>przekazywanie </a:t>
          </a:r>
          <a:r>
            <a:rPr lang="pl-PL" dirty="0" smtClean="0">
              <a:solidFill>
                <a:schemeClr val="tx1"/>
              </a:solidFill>
              <a:latin typeface="+mj-lt"/>
            </a:rPr>
            <a:t>gminom deklaracji </a:t>
          </a:r>
          <a:r>
            <a:rPr lang="pl-PL" dirty="0">
              <a:solidFill>
                <a:schemeClr val="tx1"/>
              </a:solidFill>
              <a:latin typeface="+mj-lt"/>
            </a:rPr>
            <a:t>o wymianie bądź instalacji dodatkowych źródeł </a:t>
          </a:r>
          <a:r>
            <a:rPr lang="pl-PL" dirty="0" smtClean="0">
              <a:solidFill>
                <a:schemeClr val="tx1"/>
              </a:solidFill>
              <a:latin typeface="+mj-lt"/>
            </a:rPr>
            <a:t>ciepła, </a:t>
          </a:r>
          <a:r>
            <a:rPr lang="pl-PL" dirty="0">
              <a:solidFill>
                <a:schemeClr val="tx1"/>
              </a:solidFill>
              <a:latin typeface="+mj-lt"/>
            </a:rPr>
            <a:t>w przypadku, gdy wymiana realizowana jest bez pośrednictwa lub współfinansowania przez </a:t>
          </a:r>
          <a:r>
            <a:rPr lang="pl-PL" dirty="0" smtClean="0">
              <a:solidFill>
                <a:schemeClr val="tx1"/>
              </a:solidFill>
              <a:latin typeface="+mj-lt"/>
            </a:rPr>
            <a:t>gminę</a:t>
          </a:r>
          <a:endParaRPr lang="pl-PL" dirty="0">
            <a:solidFill>
              <a:schemeClr val="tx1"/>
            </a:solidFill>
            <a:latin typeface="+mj-lt"/>
          </a:endParaRPr>
        </a:p>
      </dgm:t>
    </dgm:pt>
    <dgm:pt modelId="{071E0792-82B6-42EC-A5FC-DE9D7FB77E29}" type="parTrans" cxnId="{874B1D8D-E804-4567-B773-7ECB910FD20E}">
      <dgm:prSet/>
      <dgm:spPr/>
      <dgm:t>
        <a:bodyPr/>
        <a:lstStyle/>
        <a:p>
          <a:endParaRPr lang="pl-PL"/>
        </a:p>
      </dgm:t>
    </dgm:pt>
    <dgm:pt modelId="{01064B9E-9656-4265-B66A-19FA1961FD6A}" type="sibTrans" cxnId="{874B1D8D-E804-4567-B773-7ECB910FD20E}">
      <dgm:prSet/>
      <dgm:spPr/>
      <dgm:t>
        <a:bodyPr/>
        <a:lstStyle/>
        <a:p>
          <a:endParaRPr lang="pl-PL"/>
        </a:p>
      </dgm:t>
    </dgm:pt>
    <dgm:pt modelId="{6795BA4B-C92A-49CF-874A-60EF90A35B28}">
      <dgm:prSet phldrT="[Tekst]"/>
      <dgm:spPr/>
      <dgm:t>
        <a:bodyPr/>
        <a:lstStyle/>
        <a:p>
          <a:r>
            <a:rPr lang="pl-PL" dirty="0" smtClean="0">
              <a:solidFill>
                <a:schemeClr val="tx1"/>
              </a:solidFill>
              <a:latin typeface="+mj-lt"/>
            </a:rPr>
            <a:t>przestrzeganie zakazu </a:t>
          </a:r>
          <a:r>
            <a:rPr lang="pl-PL" dirty="0">
              <a:solidFill>
                <a:schemeClr val="tx1"/>
              </a:solidFill>
              <a:latin typeface="+mj-lt"/>
            </a:rPr>
            <a:t>używania dmuchaw do liści</a:t>
          </a:r>
        </a:p>
      </dgm:t>
    </dgm:pt>
    <dgm:pt modelId="{4FF18313-81F7-4A55-B170-F6403FBDE249}" type="parTrans" cxnId="{F8918127-2DC0-4BA0-BEEC-6B14F78F56FE}">
      <dgm:prSet/>
      <dgm:spPr/>
      <dgm:t>
        <a:bodyPr/>
        <a:lstStyle/>
        <a:p>
          <a:endParaRPr lang="pl-PL"/>
        </a:p>
      </dgm:t>
    </dgm:pt>
    <dgm:pt modelId="{51EE0205-E21A-45E5-9F9F-E10DCFCF9E0E}" type="sibTrans" cxnId="{F8918127-2DC0-4BA0-BEEC-6B14F78F56FE}">
      <dgm:prSet/>
      <dgm:spPr/>
      <dgm:t>
        <a:bodyPr/>
        <a:lstStyle/>
        <a:p>
          <a:endParaRPr lang="pl-PL"/>
        </a:p>
      </dgm:t>
    </dgm:pt>
    <dgm:pt modelId="{8D2AB1FD-ACF9-489D-9AC6-CA715C5097E5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  <a:latin typeface="+mj-lt"/>
            </a:rPr>
            <a:t>przestrzeganie </a:t>
          </a:r>
          <a:r>
            <a:rPr lang="pl-PL" dirty="0" smtClean="0">
              <a:solidFill>
                <a:schemeClr val="tx1"/>
              </a:solidFill>
              <a:latin typeface="+mj-lt"/>
            </a:rPr>
            <a:t>uchwały antysmogowej oraz zakazu spalania odpadów i pozostałości roślinnych</a:t>
          </a:r>
          <a:endParaRPr lang="pl-PL" dirty="0">
            <a:solidFill>
              <a:schemeClr val="tx1"/>
            </a:solidFill>
            <a:latin typeface="+mj-lt"/>
          </a:endParaRPr>
        </a:p>
      </dgm:t>
    </dgm:pt>
    <dgm:pt modelId="{55630C7A-DFD4-4A75-BB1B-7901A898F920}" type="parTrans" cxnId="{4AD31C13-F7AF-4F0B-B76E-574137157C24}">
      <dgm:prSet/>
      <dgm:spPr/>
      <dgm:t>
        <a:bodyPr/>
        <a:lstStyle/>
        <a:p>
          <a:endParaRPr lang="pl-PL"/>
        </a:p>
      </dgm:t>
    </dgm:pt>
    <dgm:pt modelId="{DDF3A54A-68C3-4A92-BC15-CC7C0AB5F802}" type="sibTrans" cxnId="{4AD31C13-F7AF-4F0B-B76E-574137157C24}">
      <dgm:prSet/>
      <dgm:spPr/>
      <dgm:t>
        <a:bodyPr/>
        <a:lstStyle/>
        <a:p>
          <a:endParaRPr lang="pl-PL"/>
        </a:p>
      </dgm:t>
    </dgm:pt>
    <dgm:pt modelId="{3993BCE8-1523-4F1B-9C7E-8E1B7D07C641}">
      <dgm:prSet phldrT="[Tekst]"/>
      <dgm:spPr/>
      <dgm:t>
        <a:bodyPr/>
        <a:lstStyle/>
        <a:p>
          <a:r>
            <a:rPr lang="pl-PL" dirty="0" smtClean="0">
              <a:solidFill>
                <a:schemeClr val="tx1"/>
              </a:solidFill>
              <a:latin typeface="+mj-lt"/>
            </a:rPr>
            <a:t>realizacja działań krótkoterminowych</a:t>
          </a:r>
          <a:endParaRPr lang="pl-PL" dirty="0">
            <a:solidFill>
              <a:schemeClr val="tx1"/>
            </a:solidFill>
            <a:latin typeface="+mj-lt"/>
          </a:endParaRPr>
        </a:p>
      </dgm:t>
    </dgm:pt>
    <dgm:pt modelId="{159122A5-5957-4307-A5AC-F7C75E7CFEA6}" type="parTrans" cxnId="{95D6D944-2D82-45CB-925C-51929061877D}">
      <dgm:prSet/>
      <dgm:spPr/>
      <dgm:t>
        <a:bodyPr/>
        <a:lstStyle/>
        <a:p>
          <a:endParaRPr lang="pl-PL"/>
        </a:p>
      </dgm:t>
    </dgm:pt>
    <dgm:pt modelId="{D0948C74-E3B8-4ED7-BD75-C4E29BD5C560}" type="sibTrans" cxnId="{95D6D944-2D82-45CB-925C-51929061877D}">
      <dgm:prSet/>
      <dgm:spPr/>
      <dgm:t>
        <a:bodyPr/>
        <a:lstStyle/>
        <a:p>
          <a:endParaRPr lang="pl-PL"/>
        </a:p>
      </dgm:t>
    </dgm:pt>
    <dgm:pt modelId="{0DC56D4E-6C52-4799-875D-22F7DC402205}" type="pres">
      <dgm:prSet presAssocID="{A1EA674D-3729-49A2-B050-B892CDB62C4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l-PL"/>
        </a:p>
      </dgm:t>
    </dgm:pt>
    <dgm:pt modelId="{00F61684-5AC6-45C3-A772-BA639A22D27A}" type="pres">
      <dgm:prSet presAssocID="{A1EA674D-3729-49A2-B050-B892CDB62C44}" presName="Name1" presStyleCnt="0"/>
      <dgm:spPr/>
    </dgm:pt>
    <dgm:pt modelId="{F42C71E2-93B3-4A50-8396-DDF300E071E0}" type="pres">
      <dgm:prSet presAssocID="{A1EA674D-3729-49A2-B050-B892CDB62C44}" presName="cycle" presStyleCnt="0"/>
      <dgm:spPr/>
    </dgm:pt>
    <dgm:pt modelId="{6C1179C5-5E37-4AAB-B678-C7020122F8B3}" type="pres">
      <dgm:prSet presAssocID="{A1EA674D-3729-49A2-B050-B892CDB62C44}" presName="srcNode" presStyleLbl="node1" presStyleIdx="0" presStyleCnt="5"/>
      <dgm:spPr/>
    </dgm:pt>
    <dgm:pt modelId="{4E4C21DC-1F81-46AC-A118-0C45516C5D7D}" type="pres">
      <dgm:prSet presAssocID="{A1EA674D-3729-49A2-B050-B892CDB62C44}" presName="conn" presStyleLbl="parChTrans1D2" presStyleIdx="0" presStyleCnt="1"/>
      <dgm:spPr/>
      <dgm:t>
        <a:bodyPr/>
        <a:lstStyle/>
        <a:p>
          <a:endParaRPr lang="pl-PL"/>
        </a:p>
      </dgm:t>
    </dgm:pt>
    <dgm:pt modelId="{DFB7F7A8-1B04-4334-AB88-6BEE5A949B97}" type="pres">
      <dgm:prSet presAssocID="{A1EA674D-3729-49A2-B050-B892CDB62C44}" presName="extraNode" presStyleLbl="node1" presStyleIdx="0" presStyleCnt="5"/>
      <dgm:spPr/>
    </dgm:pt>
    <dgm:pt modelId="{1DDE8FA5-8EA6-4BC4-B601-0D9988FE9246}" type="pres">
      <dgm:prSet presAssocID="{A1EA674D-3729-49A2-B050-B892CDB62C44}" presName="dstNode" presStyleLbl="node1" presStyleIdx="0" presStyleCnt="5"/>
      <dgm:spPr/>
    </dgm:pt>
    <dgm:pt modelId="{E0CFDB7E-6219-4E57-A878-78977AFCD536}" type="pres">
      <dgm:prSet presAssocID="{E494308D-DB95-4FEC-9EBC-5B201A456D08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A7FABDB-858C-40F9-A11D-492BFDB09B98}" type="pres">
      <dgm:prSet presAssocID="{E494308D-DB95-4FEC-9EBC-5B201A456D08}" presName="accent_1" presStyleCnt="0"/>
      <dgm:spPr/>
    </dgm:pt>
    <dgm:pt modelId="{4FC87346-8335-421A-B16D-778D04FE6FA5}" type="pres">
      <dgm:prSet presAssocID="{E494308D-DB95-4FEC-9EBC-5B201A456D08}" presName="accentRepeatNode" presStyleLbl="solidFgAcc1" presStyleIdx="0" presStyleCnt="5"/>
      <dgm:spPr/>
    </dgm:pt>
    <dgm:pt modelId="{3CA86833-3693-49F8-8092-2F32494A3C83}" type="pres">
      <dgm:prSet presAssocID="{ADAF7ED1-0501-4BAF-83E0-339B0E2ED60D}" presName="text_2" presStyleLbl="node1" presStyleIdx="1" presStyleCnt="5" custScaleY="13971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3452FEB-F043-4D2A-BF94-E8B3FC1D9827}" type="pres">
      <dgm:prSet presAssocID="{ADAF7ED1-0501-4BAF-83E0-339B0E2ED60D}" presName="accent_2" presStyleCnt="0"/>
      <dgm:spPr/>
    </dgm:pt>
    <dgm:pt modelId="{FD9FFA03-81C2-4A18-B8CC-78E5F8430CA4}" type="pres">
      <dgm:prSet presAssocID="{ADAF7ED1-0501-4BAF-83E0-339B0E2ED60D}" presName="accentRepeatNode" presStyleLbl="solidFgAcc1" presStyleIdx="1" presStyleCnt="5"/>
      <dgm:spPr/>
    </dgm:pt>
    <dgm:pt modelId="{B47DA5F3-96D1-407D-B4C2-77941C0216C7}" type="pres">
      <dgm:prSet presAssocID="{6795BA4B-C92A-49CF-874A-60EF90A35B28}" presName="text_3" presStyleLbl="node1" presStyleIdx="2" presStyleCnt="5" custScaleY="13971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AF8C983-9BEA-48D8-9A85-9BE84E4224E5}" type="pres">
      <dgm:prSet presAssocID="{6795BA4B-C92A-49CF-874A-60EF90A35B28}" presName="accent_3" presStyleCnt="0"/>
      <dgm:spPr/>
    </dgm:pt>
    <dgm:pt modelId="{1D99FA0C-04AC-4562-B27E-6496CE9C43B4}" type="pres">
      <dgm:prSet presAssocID="{6795BA4B-C92A-49CF-874A-60EF90A35B28}" presName="accentRepeatNode" presStyleLbl="solidFgAcc1" presStyleIdx="2" presStyleCnt="5"/>
      <dgm:spPr/>
    </dgm:pt>
    <dgm:pt modelId="{B6FF411C-508F-4B73-A639-4A1427A67337}" type="pres">
      <dgm:prSet presAssocID="{8D2AB1FD-ACF9-489D-9AC6-CA715C5097E5}" presName="text_4" presStyleLbl="node1" presStyleIdx="3" presStyleCnt="5" custScaleY="13971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12E5C98-DB48-4E57-BB7E-225B5A040F7F}" type="pres">
      <dgm:prSet presAssocID="{8D2AB1FD-ACF9-489D-9AC6-CA715C5097E5}" presName="accent_4" presStyleCnt="0"/>
      <dgm:spPr/>
    </dgm:pt>
    <dgm:pt modelId="{3DCF8BD1-3F87-4713-9E22-EC085C1DC799}" type="pres">
      <dgm:prSet presAssocID="{8D2AB1FD-ACF9-489D-9AC6-CA715C5097E5}" presName="accentRepeatNode" presStyleLbl="solidFgAcc1" presStyleIdx="3" presStyleCnt="5"/>
      <dgm:spPr/>
    </dgm:pt>
    <dgm:pt modelId="{26F5463A-0E00-4A8F-BF38-50A827C92462}" type="pres">
      <dgm:prSet presAssocID="{3993BCE8-1523-4F1B-9C7E-8E1B7D07C641}" presName="text_5" presStyleLbl="node1" presStyleIdx="4" presStyleCnt="5" custScaleY="13971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9F47149-8BD6-465A-AAD5-A1EB67CD7E39}" type="pres">
      <dgm:prSet presAssocID="{3993BCE8-1523-4F1B-9C7E-8E1B7D07C641}" presName="accent_5" presStyleCnt="0"/>
      <dgm:spPr/>
    </dgm:pt>
    <dgm:pt modelId="{85BD6AE0-432D-4B0C-AFFB-EB097E71BFD8}" type="pres">
      <dgm:prSet presAssocID="{3993BCE8-1523-4F1B-9C7E-8E1B7D07C641}" presName="accentRepeatNode" presStyleLbl="solidFgAcc1" presStyleIdx="4" presStyleCnt="5"/>
      <dgm:spPr/>
    </dgm:pt>
  </dgm:ptLst>
  <dgm:cxnLst>
    <dgm:cxn modelId="{4AD31C13-F7AF-4F0B-B76E-574137157C24}" srcId="{A1EA674D-3729-49A2-B050-B892CDB62C44}" destId="{8D2AB1FD-ACF9-489D-9AC6-CA715C5097E5}" srcOrd="3" destOrd="0" parTransId="{55630C7A-DFD4-4A75-BB1B-7901A898F920}" sibTransId="{DDF3A54A-68C3-4A92-BC15-CC7C0AB5F802}"/>
    <dgm:cxn modelId="{98FDCCE2-4810-40DC-A640-1411D8CADBCD}" type="presOf" srcId="{6795BA4B-C92A-49CF-874A-60EF90A35B28}" destId="{B47DA5F3-96D1-407D-B4C2-77941C0216C7}" srcOrd="0" destOrd="0" presId="urn:microsoft.com/office/officeart/2008/layout/VerticalCurvedList"/>
    <dgm:cxn modelId="{AE068252-E4B9-44AC-8828-3F700906519E}" type="presOf" srcId="{8D2AB1FD-ACF9-489D-9AC6-CA715C5097E5}" destId="{B6FF411C-508F-4B73-A639-4A1427A67337}" srcOrd="0" destOrd="0" presId="urn:microsoft.com/office/officeart/2008/layout/VerticalCurvedList"/>
    <dgm:cxn modelId="{CC77692B-B0BD-4DD1-98D0-64BEECD4FC35}" type="presOf" srcId="{3993BCE8-1523-4F1B-9C7E-8E1B7D07C641}" destId="{26F5463A-0E00-4A8F-BF38-50A827C92462}" srcOrd="0" destOrd="0" presId="urn:microsoft.com/office/officeart/2008/layout/VerticalCurvedList"/>
    <dgm:cxn modelId="{F8918127-2DC0-4BA0-BEEC-6B14F78F56FE}" srcId="{A1EA674D-3729-49A2-B050-B892CDB62C44}" destId="{6795BA4B-C92A-49CF-874A-60EF90A35B28}" srcOrd="2" destOrd="0" parTransId="{4FF18313-81F7-4A55-B170-F6403FBDE249}" sibTransId="{51EE0205-E21A-45E5-9F9F-E10DCFCF9E0E}"/>
    <dgm:cxn modelId="{3022EEB0-8568-433E-B6CE-7F04D2A645A2}" type="presOf" srcId="{E494308D-DB95-4FEC-9EBC-5B201A456D08}" destId="{E0CFDB7E-6219-4E57-A878-78977AFCD536}" srcOrd="0" destOrd="0" presId="urn:microsoft.com/office/officeart/2008/layout/VerticalCurvedList"/>
    <dgm:cxn modelId="{326095C4-8356-4449-8CE0-AEF56F80655A}" type="presOf" srcId="{A1EA674D-3729-49A2-B050-B892CDB62C44}" destId="{0DC56D4E-6C52-4799-875D-22F7DC402205}" srcOrd="0" destOrd="0" presId="urn:microsoft.com/office/officeart/2008/layout/VerticalCurvedList"/>
    <dgm:cxn modelId="{06AAE001-73CD-4A0F-AC2B-6044C5B69B53}" srcId="{A1EA674D-3729-49A2-B050-B892CDB62C44}" destId="{E494308D-DB95-4FEC-9EBC-5B201A456D08}" srcOrd="0" destOrd="0" parTransId="{2F5859F2-59CF-4220-9F49-12A76E3EF12D}" sibTransId="{4DCB28F9-49D6-42A8-A813-597AE9696928}"/>
    <dgm:cxn modelId="{B560672F-A9AA-4B25-8143-693935D7D153}" type="presOf" srcId="{4DCB28F9-49D6-42A8-A813-597AE9696928}" destId="{4E4C21DC-1F81-46AC-A118-0C45516C5D7D}" srcOrd="0" destOrd="0" presId="urn:microsoft.com/office/officeart/2008/layout/VerticalCurvedList"/>
    <dgm:cxn modelId="{95D6D944-2D82-45CB-925C-51929061877D}" srcId="{A1EA674D-3729-49A2-B050-B892CDB62C44}" destId="{3993BCE8-1523-4F1B-9C7E-8E1B7D07C641}" srcOrd="4" destOrd="0" parTransId="{159122A5-5957-4307-A5AC-F7C75E7CFEA6}" sibTransId="{D0948C74-E3B8-4ED7-BD75-C4E29BD5C560}"/>
    <dgm:cxn modelId="{874B1D8D-E804-4567-B773-7ECB910FD20E}" srcId="{A1EA674D-3729-49A2-B050-B892CDB62C44}" destId="{ADAF7ED1-0501-4BAF-83E0-339B0E2ED60D}" srcOrd="1" destOrd="0" parTransId="{071E0792-82B6-42EC-A5FC-DE9D7FB77E29}" sibTransId="{01064B9E-9656-4265-B66A-19FA1961FD6A}"/>
    <dgm:cxn modelId="{15713B82-2289-428F-A99A-41F8F058A252}" type="presOf" srcId="{ADAF7ED1-0501-4BAF-83E0-339B0E2ED60D}" destId="{3CA86833-3693-49F8-8092-2F32494A3C83}" srcOrd="0" destOrd="0" presId="urn:microsoft.com/office/officeart/2008/layout/VerticalCurvedList"/>
    <dgm:cxn modelId="{301087B2-08C3-4141-B520-0B6A9DC6F49E}" type="presParOf" srcId="{0DC56D4E-6C52-4799-875D-22F7DC402205}" destId="{00F61684-5AC6-45C3-A772-BA639A22D27A}" srcOrd="0" destOrd="0" presId="urn:microsoft.com/office/officeart/2008/layout/VerticalCurvedList"/>
    <dgm:cxn modelId="{877D1432-4C6F-43E8-9FB9-8A2200B1E18C}" type="presParOf" srcId="{00F61684-5AC6-45C3-A772-BA639A22D27A}" destId="{F42C71E2-93B3-4A50-8396-DDF300E071E0}" srcOrd="0" destOrd="0" presId="urn:microsoft.com/office/officeart/2008/layout/VerticalCurvedList"/>
    <dgm:cxn modelId="{DED87F7B-CE5A-4461-BFAA-02EB79CA7142}" type="presParOf" srcId="{F42C71E2-93B3-4A50-8396-DDF300E071E0}" destId="{6C1179C5-5E37-4AAB-B678-C7020122F8B3}" srcOrd="0" destOrd="0" presId="urn:microsoft.com/office/officeart/2008/layout/VerticalCurvedList"/>
    <dgm:cxn modelId="{7BAE7323-9BD3-4F93-8B07-50BBFE580670}" type="presParOf" srcId="{F42C71E2-93B3-4A50-8396-DDF300E071E0}" destId="{4E4C21DC-1F81-46AC-A118-0C45516C5D7D}" srcOrd="1" destOrd="0" presId="urn:microsoft.com/office/officeart/2008/layout/VerticalCurvedList"/>
    <dgm:cxn modelId="{8A94887C-3366-4ED9-9609-ACD768F96C41}" type="presParOf" srcId="{F42C71E2-93B3-4A50-8396-DDF300E071E0}" destId="{DFB7F7A8-1B04-4334-AB88-6BEE5A949B97}" srcOrd="2" destOrd="0" presId="urn:microsoft.com/office/officeart/2008/layout/VerticalCurvedList"/>
    <dgm:cxn modelId="{EE39EDBE-A081-4897-9DB2-D15BF7603935}" type="presParOf" srcId="{F42C71E2-93B3-4A50-8396-DDF300E071E0}" destId="{1DDE8FA5-8EA6-4BC4-B601-0D9988FE9246}" srcOrd="3" destOrd="0" presId="urn:microsoft.com/office/officeart/2008/layout/VerticalCurvedList"/>
    <dgm:cxn modelId="{8769B726-F9B7-4DCD-9DFC-457FB19A84D0}" type="presParOf" srcId="{00F61684-5AC6-45C3-A772-BA639A22D27A}" destId="{E0CFDB7E-6219-4E57-A878-78977AFCD536}" srcOrd="1" destOrd="0" presId="urn:microsoft.com/office/officeart/2008/layout/VerticalCurvedList"/>
    <dgm:cxn modelId="{5ADC2017-EB8A-4FF5-9175-621BF37DE095}" type="presParOf" srcId="{00F61684-5AC6-45C3-A772-BA639A22D27A}" destId="{4A7FABDB-858C-40F9-A11D-492BFDB09B98}" srcOrd="2" destOrd="0" presId="urn:microsoft.com/office/officeart/2008/layout/VerticalCurvedList"/>
    <dgm:cxn modelId="{09DE35E4-F082-474B-8773-A4A09027E4E1}" type="presParOf" srcId="{4A7FABDB-858C-40F9-A11D-492BFDB09B98}" destId="{4FC87346-8335-421A-B16D-778D04FE6FA5}" srcOrd="0" destOrd="0" presId="urn:microsoft.com/office/officeart/2008/layout/VerticalCurvedList"/>
    <dgm:cxn modelId="{F5B8C76B-92F5-435E-8E54-F71DD9BCA438}" type="presParOf" srcId="{00F61684-5AC6-45C3-A772-BA639A22D27A}" destId="{3CA86833-3693-49F8-8092-2F32494A3C83}" srcOrd="3" destOrd="0" presId="urn:microsoft.com/office/officeart/2008/layout/VerticalCurvedList"/>
    <dgm:cxn modelId="{6755DFBA-B444-4A78-91AA-376FC0C7531A}" type="presParOf" srcId="{00F61684-5AC6-45C3-A772-BA639A22D27A}" destId="{E3452FEB-F043-4D2A-BF94-E8B3FC1D9827}" srcOrd="4" destOrd="0" presId="urn:microsoft.com/office/officeart/2008/layout/VerticalCurvedList"/>
    <dgm:cxn modelId="{4074C2FA-B068-4B3C-9E34-0A5FA4F14DE9}" type="presParOf" srcId="{E3452FEB-F043-4D2A-BF94-E8B3FC1D9827}" destId="{FD9FFA03-81C2-4A18-B8CC-78E5F8430CA4}" srcOrd="0" destOrd="0" presId="urn:microsoft.com/office/officeart/2008/layout/VerticalCurvedList"/>
    <dgm:cxn modelId="{2A5E69C5-50DF-42B2-90B2-BDCE9A7FF8A3}" type="presParOf" srcId="{00F61684-5AC6-45C3-A772-BA639A22D27A}" destId="{B47DA5F3-96D1-407D-B4C2-77941C0216C7}" srcOrd="5" destOrd="0" presId="urn:microsoft.com/office/officeart/2008/layout/VerticalCurvedList"/>
    <dgm:cxn modelId="{A6B0D5FC-F4C8-4E67-BB9A-8F2D8A951B87}" type="presParOf" srcId="{00F61684-5AC6-45C3-A772-BA639A22D27A}" destId="{5AF8C983-9BEA-48D8-9A85-9BE84E4224E5}" srcOrd="6" destOrd="0" presId="urn:microsoft.com/office/officeart/2008/layout/VerticalCurvedList"/>
    <dgm:cxn modelId="{8E2D59E7-0010-4D3B-9158-9AD2C7492918}" type="presParOf" srcId="{5AF8C983-9BEA-48D8-9A85-9BE84E4224E5}" destId="{1D99FA0C-04AC-4562-B27E-6496CE9C43B4}" srcOrd="0" destOrd="0" presId="urn:microsoft.com/office/officeart/2008/layout/VerticalCurvedList"/>
    <dgm:cxn modelId="{103ECBB8-EEE0-41C5-BCCA-302CE184E9BB}" type="presParOf" srcId="{00F61684-5AC6-45C3-A772-BA639A22D27A}" destId="{B6FF411C-508F-4B73-A639-4A1427A67337}" srcOrd="7" destOrd="0" presId="urn:microsoft.com/office/officeart/2008/layout/VerticalCurvedList"/>
    <dgm:cxn modelId="{A3C0EBCC-9526-4DC4-ADA3-55BAF8DF5428}" type="presParOf" srcId="{00F61684-5AC6-45C3-A772-BA639A22D27A}" destId="{D12E5C98-DB48-4E57-BB7E-225B5A040F7F}" srcOrd="8" destOrd="0" presId="urn:microsoft.com/office/officeart/2008/layout/VerticalCurvedList"/>
    <dgm:cxn modelId="{32CC1475-FFE5-49D3-B124-5F6743F08C77}" type="presParOf" srcId="{D12E5C98-DB48-4E57-BB7E-225B5A040F7F}" destId="{3DCF8BD1-3F87-4713-9E22-EC085C1DC799}" srcOrd="0" destOrd="0" presId="urn:microsoft.com/office/officeart/2008/layout/VerticalCurvedList"/>
    <dgm:cxn modelId="{FB989C58-B993-41C7-8854-FDCBB031FBA8}" type="presParOf" srcId="{00F61684-5AC6-45C3-A772-BA639A22D27A}" destId="{26F5463A-0E00-4A8F-BF38-50A827C92462}" srcOrd="9" destOrd="0" presId="urn:microsoft.com/office/officeart/2008/layout/VerticalCurvedList"/>
    <dgm:cxn modelId="{D5BAC971-C2EC-48D8-89F4-0AC1F0F5B772}" type="presParOf" srcId="{00F61684-5AC6-45C3-A772-BA639A22D27A}" destId="{C9F47149-8BD6-465A-AAD5-A1EB67CD7E39}" srcOrd="10" destOrd="0" presId="urn:microsoft.com/office/officeart/2008/layout/VerticalCurvedList"/>
    <dgm:cxn modelId="{320A08E1-C98F-48D4-A14F-F2BC79ACEF3E}" type="presParOf" srcId="{C9F47149-8BD6-465A-AAD5-A1EB67CD7E39}" destId="{85BD6AE0-432D-4B0C-AFFB-EB097E71BFD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D87D70-7779-4E61-A29E-AFE36CAF6E98}" type="doc">
      <dgm:prSet loTypeId="urn:microsoft.com/office/officeart/2008/layout/PictureStrips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pl-PL"/>
        </a:p>
      </dgm:t>
    </dgm:pt>
    <dgm:pt modelId="{5E9C4E38-7552-443F-9055-D082855DEE28}">
      <dgm:prSet phldrT="[Tekst]" custT="1"/>
      <dgm:spPr/>
      <dgm:t>
        <a:bodyPr/>
        <a:lstStyle/>
        <a:p>
          <a:r>
            <a:rPr lang="pl-PL" sz="2000" dirty="0" smtClean="0"/>
            <a:t>informacyjne</a:t>
          </a:r>
          <a:endParaRPr lang="pl-PL" sz="1800" dirty="0"/>
        </a:p>
      </dgm:t>
    </dgm:pt>
    <dgm:pt modelId="{920772AF-DBC2-4EE6-A207-1A33A45A88F4}" type="parTrans" cxnId="{53F76F15-B940-4E48-ADD4-62964841B17E}">
      <dgm:prSet/>
      <dgm:spPr/>
      <dgm:t>
        <a:bodyPr/>
        <a:lstStyle/>
        <a:p>
          <a:endParaRPr lang="pl-PL"/>
        </a:p>
      </dgm:t>
    </dgm:pt>
    <dgm:pt modelId="{718A3409-6C94-4061-A1B3-6C681C54C043}" type="sibTrans" cxnId="{53F76F15-B940-4E48-ADD4-62964841B17E}">
      <dgm:prSet/>
      <dgm:spPr/>
      <dgm:t>
        <a:bodyPr/>
        <a:lstStyle/>
        <a:p>
          <a:endParaRPr lang="pl-PL"/>
        </a:p>
      </dgm:t>
    </dgm:pt>
    <dgm:pt modelId="{F26EE926-B1AE-4092-A5B0-8F00D4EFC66A}">
      <dgm:prSet phldrT="[Tekst]" custT="1"/>
      <dgm:spPr/>
      <dgm:t>
        <a:bodyPr/>
        <a:lstStyle/>
        <a:p>
          <a:r>
            <a:rPr lang="pl-PL" sz="1350" dirty="0" smtClean="0"/>
            <a:t>informacja na stronach internetowych</a:t>
          </a:r>
          <a:endParaRPr lang="pl-PL" sz="1350" dirty="0"/>
        </a:p>
      </dgm:t>
    </dgm:pt>
    <dgm:pt modelId="{926AC507-1069-4F13-BD62-F5AD48663A76}" type="parTrans" cxnId="{E0FD911B-769C-4560-AC5E-8BBB7289F1F9}">
      <dgm:prSet/>
      <dgm:spPr/>
      <dgm:t>
        <a:bodyPr/>
        <a:lstStyle/>
        <a:p>
          <a:endParaRPr lang="pl-PL"/>
        </a:p>
      </dgm:t>
    </dgm:pt>
    <dgm:pt modelId="{5FC9CD21-CA67-409B-8EEA-963882FD3337}" type="sibTrans" cxnId="{E0FD911B-769C-4560-AC5E-8BBB7289F1F9}">
      <dgm:prSet/>
      <dgm:spPr/>
      <dgm:t>
        <a:bodyPr/>
        <a:lstStyle/>
        <a:p>
          <a:endParaRPr lang="pl-PL"/>
        </a:p>
      </dgm:t>
    </dgm:pt>
    <dgm:pt modelId="{D7E23F6F-86E3-4AAD-A6A0-6F2BDA23F7FD}">
      <dgm:prSet phldrT="[Tekst]" custT="1"/>
      <dgm:spPr/>
      <dgm:t>
        <a:bodyPr/>
        <a:lstStyle/>
        <a:p>
          <a:r>
            <a:rPr lang="pl-PL" sz="1800" dirty="0" smtClean="0">
              <a:latin typeface="Arial"/>
              <a:cs typeface="Arial"/>
            </a:rPr>
            <a:t> </a:t>
          </a:r>
          <a:r>
            <a:rPr lang="pl-PL" sz="2000" dirty="0" smtClean="0">
              <a:latin typeface="Arial"/>
              <a:cs typeface="Arial"/>
            </a:rPr>
            <a:t>ograniczające</a:t>
          </a:r>
          <a:r>
            <a:rPr lang="pl-PL" sz="1800" dirty="0" smtClean="0">
              <a:latin typeface="Arial"/>
              <a:cs typeface="Arial"/>
            </a:rPr>
            <a:t> emisję</a:t>
          </a:r>
          <a:endParaRPr lang="pl-PL" sz="1800" dirty="0"/>
        </a:p>
      </dgm:t>
    </dgm:pt>
    <dgm:pt modelId="{C8B376B5-7B06-466D-8120-92A7951F9B62}" type="parTrans" cxnId="{CBEA2062-06E6-4745-A7BA-47DCBE11591D}">
      <dgm:prSet/>
      <dgm:spPr/>
      <dgm:t>
        <a:bodyPr/>
        <a:lstStyle/>
        <a:p>
          <a:endParaRPr lang="pl-PL"/>
        </a:p>
      </dgm:t>
    </dgm:pt>
    <dgm:pt modelId="{7C61F73F-2875-4CD8-A7A6-6B420D0FBA90}" type="sibTrans" cxnId="{CBEA2062-06E6-4745-A7BA-47DCBE11591D}">
      <dgm:prSet/>
      <dgm:spPr/>
      <dgm:t>
        <a:bodyPr/>
        <a:lstStyle/>
        <a:p>
          <a:endParaRPr lang="pl-PL"/>
        </a:p>
      </dgm:t>
    </dgm:pt>
    <dgm:pt modelId="{15612F7E-2261-472A-BC35-D24FB522F10E}">
      <dgm:prSet phldrT="[Tekst]" custT="1"/>
      <dgm:spPr/>
      <dgm:t>
        <a:bodyPr/>
        <a:lstStyle/>
        <a:p>
          <a:r>
            <a:rPr lang="pl-PL" sz="2000" dirty="0" smtClean="0"/>
            <a:t>operacyjne</a:t>
          </a:r>
          <a:endParaRPr lang="pl-PL" sz="1800" dirty="0"/>
        </a:p>
      </dgm:t>
    </dgm:pt>
    <dgm:pt modelId="{F4B33B3E-4DBA-4A0E-88A0-E744595ED03B}" type="parTrans" cxnId="{4C466371-05AC-4502-91C9-F30916552B66}">
      <dgm:prSet/>
      <dgm:spPr/>
      <dgm:t>
        <a:bodyPr/>
        <a:lstStyle/>
        <a:p>
          <a:endParaRPr lang="pl-PL"/>
        </a:p>
      </dgm:t>
    </dgm:pt>
    <dgm:pt modelId="{E8FDA1C1-ECB1-4450-B7B4-52A9FD54B740}" type="sibTrans" cxnId="{4C466371-05AC-4502-91C9-F30916552B66}">
      <dgm:prSet/>
      <dgm:spPr/>
      <dgm:t>
        <a:bodyPr/>
        <a:lstStyle/>
        <a:p>
          <a:endParaRPr lang="pl-PL"/>
        </a:p>
      </dgm:t>
    </dgm:pt>
    <dgm:pt modelId="{A0553458-E7B8-4684-9D37-39B7A50561AD}">
      <dgm:prSet phldrT="[Tekst]" custT="1"/>
      <dgm:spPr/>
      <dgm:t>
        <a:bodyPr/>
        <a:lstStyle/>
        <a:p>
          <a:r>
            <a:rPr lang="pl-PL" sz="1400" dirty="0" smtClean="0"/>
            <a:t>Wzmożone kontrole kotłów, zakazu spalania odpadów, pojazdów, czystości dróg</a:t>
          </a:r>
          <a:endParaRPr lang="pl-PL" sz="1400" dirty="0"/>
        </a:p>
      </dgm:t>
    </dgm:pt>
    <dgm:pt modelId="{E04CF89E-25FD-477C-B84D-3364251BCFD9}" type="parTrans" cxnId="{5D583808-4667-4F95-8ACF-E87961263A3B}">
      <dgm:prSet/>
      <dgm:spPr/>
      <dgm:t>
        <a:bodyPr/>
        <a:lstStyle/>
        <a:p>
          <a:endParaRPr lang="pl-PL"/>
        </a:p>
      </dgm:t>
    </dgm:pt>
    <dgm:pt modelId="{2BB18D7A-D934-45D4-B3B7-59D7A66F5FE6}" type="sibTrans" cxnId="{5D583808-4667-4F95-8ACF-E87961263A3B}">
      <dgm:prSet/>
      <dgm:spPr/>
      <dgm:t>
        <a:bodyPr/>
        <a:lstStyle/>
        <a:p>
          <a:endParaRPr lang="pl-PL"/>
        </a:p>
      </dgm:t>
    </dgm:pt>
    <dgm:pt modelId="{8EE8C2BF-68EE-463E-B66D-B53333639752}">
      <dgm:prSet custT="1"/>
      <dgm:spPr/>
      <dgm:t>
        <a:bodyPr/>
        <a:lstStyle/>
        <a:p>
          <a:r>
            <a:rPr lang="x-none" sz="1350" dirty="0" smtClean="0"/>
            <a:t>korzystani</a:t>
          </a:r>
          <a:r>
            <a:rPr lang="pl-PL" sz="1350" dirty="0" smtClean="0"/>
            <a:t>e</a:t>
          </a:r>
          <a:r>
            <a:rPr lang="x-none" sz="1350" dirty="0" smtClean="0"/>
            <a:t> z alternatywnych sposobów przemieszczania się rower, pieszo</a:t>
          </a:r>
          <a:r>
            <a:rPr lang="pl-PL" sz="1350" dirty="0" smtClean="0"/>
            <a:t>, </a:t>
          </a:r>
          <a:r>
            <a:rPr lang="x-none" sz="1350" dirty="0" smtClean="0"/>
            <a:t>komunikacji miejskiej/gminnej </a:t>
          </a:r>
          <a:endParaRPr lang="pl-PL" sz="1350" dirty="0"/>
        </a:p>
      </dgm:t>
    </dgm:pt>
    <dgm:pt modelId="{6F078784-67D4-4101-9F1C-29140A9C0F21}" type="parTrans" cxnId="{FEDFEB3D-D35E-4F84-8AA4-E35150F8FB27}">
      <dgm:prSet/>
      <dgm:spPr/>
      <dgm:t>
        <a:bodyPr/>
        <a:lstStyle/>
        <a:p>
          <a:endParaRPr lang="pl-PL"/>
        </a:p>
      </dgm:t>
    </dgm:pt>
    <dgm:pt modelId="{5807D363-7D5E-4A89-8173-4BE28627F24A}" type="sibTrans" cxnId="{FEDFEB3D-D35E-4F84-8AA4-E35150F8FB27}">
      <dgm:prSet/>
      <dgm:spPr/>
      <dgm:t>
        <a:bodyPr/>
        <a:lstStyle/>
        <a:p>
          <a:endParaRPr lang="pl-PL"/>
        </a:p>
      </dgm:t>
    </dgm:pt>
    <dgm:pt modelId="{A866F2DA-57DC-4E64-ADF9-0B1F310DEFD6}">
      <dgm:prSet phldrT="[Tekst]" custT="1"/>
      <dgm:spPr/>
      <dgm:t>
        <a:bodyPr/>
        <a:lstStyle/>
        <a:p>
          <a:r>
            <a:rPr lang="pl-PL" sz="2000" dirty="0" smtClean="0"/>
            <a:t>ochronne</a:t>
          </a:r>
          <a:endParaRPr lang="pl-PL" sz="1800" dirty="0"/>
        </a:p>
      </dgm:t>
    </dgm:pt>
    <dgm:pt modelId="{5B9846F6-04EA-49AE-A7A4-61772CF80CCD}" type="parTrans" cxnId="{5C95F9CC-278C-43AD-9E8B-482B9DCE1468}">
      <dgm:prSet/>
      <dgm:spPr/>
      <dgm:t>
        <a:bodyPr/>
        <a:lstStyle/>
        <a:p>
          <a:endParaRPr lang="pl-PL"/>
        </a:p>
      </dgm:t>
    </dgm:pt>
    <dgm:pt modelId="{89359548-9FBE-4240-B668-3E970B3C530C}" type="sibTrans" cxnId="{5C95F9CC-278C-43AD-9E8B-482B9DCE1468}">
      <dgm:prSet/>
      <dgm:spPr/>
      <dgm:t>
        <a:bodyPr/>
        <a:lstStyle/>
        <a:p>
          <a:endParaRPr lang="pl-PL"/>
        </a:p>
      </dgm:t>
    </dgm:pt>
    <dgm:pt modelId="{BBB820E2-E88C-4D18-8C8C-E014CD205B02}">
      <dgm:prSet phldrT="[Tekst]" custT="1"/>
      <dgm:spPr/>
      <dgm:t>
        <a:bodyPr/>
        <a:lstStyle/>
        <a:p>
          <a:r>
            <a:rPr lang="x-none" sz="1400" dirty="0" smtClean="0"/>
            <a:t>ograniczeni</a:t>
          </a:r>
          <a:r>
            <a:rPr lang="pl-PL" sz="1400" dirty="0" smtClean="0"/>
            <a:t>e</a:t>
          </a:r>
          <a:r>
            <a:rPr lang="x-none" sz="1400" dirty="0" smtClean="0"/>
            <a:t> intensywnego wysiłku fizycznego</a:t>
          </a:r>
          <a:r>
            <a:rPr lang="pl-PL" sz="1400" dirty="0" smtClean="0"/>
            <a:t>,</a:t>
          </a:r>
          <a:r>
            <a:rPr lang="x-none" sz="1400" dirty="0" smtClean="0"/>
            <a:t> przebywania dzieci i osób starszych na otwartej przestrzeni na zewnątrz</a:t>
          </a:r>
          <a:endParaRPr lang="pl-PL" sz="1400" dirty="0"/>
        </a:p>
      </dgm:t>
    </dgm:pt>
    <dgm:pt modelId="{332EF8C2-44EF-4F35-AA6B-EDF00213E972}" type="parTrans" cxnId="{D1E70554-958E-4739-98E7-6D3F33A723E5}">
      <dgm:prSet/>
      <dgm:spPr/>
      <dgm:t>
        <a:bodyPr/>
        <a:lstStyle/>
        <a:p>
          <a:endParaRPr lang="pl-PL"/>
        </a:p>
      </dgm:t>
    </dgm:pt>
    <dgm:pt modelId="{87CB60A1-19B6-4A84-9BA9-3D5EAC3F63FC}" type="sibTrans" cxnId="{D1E70554-958E-4739-98E7-6D3F33A723E5}">
      <dgm:prSet/>
      <dgm:spPr/>
      <dgm:t>
        <a:bodyPr/>
        <a:lstStyle/>
        <a:p>
          <a:endParaRPr lang="pl-PL"/>
        </a:p>
      </dgm:t>
    </dgm:pt>
    <dgm:pt modelId="{4EA38C8B-00FB-4407-A1A0-5B647F04124E}">
      <dgm:prSet phldrT="[Tekst]" custT="1"/>
      <dgm:spPr/>
      <dgm:t>
        <a:bodyPr/>
        <a:lstStyle/>
        <a:p>
          <a:r>
            <a:rPr lang="pl-PL" sz="1350" dirty="0" smtClean="0"/>
            <a:t>powiadomienie poprzez Regionalny System Ostrzegania (RSO), Rządowe Centrum Bezpieczeństwa (RCB)</a:t>
          </a:r>
          <a:endParaRPr lang="pl-PL" sz="1350" dirty="0"/>
        </a:p>
      </dgm:t>
    </dgm:pt>
    <dgm:pt modelId="{3E6F7656-A8BA-4E67-8C22-610480D80821}" type="parTrans" cxnId="{8F989F8A-D1DC-43C1-AC1B-B62A5C35DA8A}">
      <dgm:prSet/>
      <dgm:spPr/>
      <dgm:t>
        <a:bodyPr/>
        <a:lstStyle/>
        <a:p>
          <a:endParaRPr lang="pl-PL"/>
        </a:p>
      </dgm:t>
    </dgm:pt>
    <dgm:pt modelId="{71D706FC-A22E-4791-A601-86BABA6F4B2F}" type="sibTrans" cxnId="{8F989F8A-D1DC-43C1-AC1B-B62A5C35DA8A}">
      <dgm:prSet/>
      <dgm:spPr/>
      <dgm:t>
        <a:bodyPr/>
        <a:lstStyle/>
        <a:p>
          <a:endParaRPr lang="pl-PL"/>
        </a:p>
      </dgm:t>
    </dgm:pt>
    <dgm:pt modelId="{FC0C68D8-28AD-479C-B7F1-A6F06F1C2250}">
      <dgm:prSet custT="1"/>
      <dgm:spPr/>
      <dgm:t>
        <a:bodyPr/>
        <a:lstStyle/>
        <a:p>
          <a:r>
            <a:rPr lang="pl-PL" sz="1350" dirty="0" smtClean="0">
              <a:latin typeface="Arial"/>
              <a:cs typeface="Arial"/>
            </a:rPr>
            <a:t>poinformowanie dyrektorów szpitali i przychodni</a:t>
          </a:r>
          <a:endParaRPr lang="pl-PL" sz="1350" dirty="0"/>
        </a:p>
      </dgm:t>
    </dgm:pt>
    <dgm:pt modelId="{611B5FFF-7F24-46B0-8D1F-057B3A59F157}" type="parTrans" cxnId="{1A015554-09B5-4949-8974-B220F1D90B34}">
      <dgm:prSet/>
      <dgm:spPr/>
      <dgm:t>
        <a:bodyPr/>
        <a:lstStyle/>
        <a:p>
          <a:endParaRPr lang="pl-PL"/>
        </a:p>
      </dgm:t>
    </dgm:pt>
    <dgm:pt modelId="{394E09E6-A3F4-4195-BB1C-86C874050EE6}" type="sibTrans" cxnId="{1A015554-09B5-4949-8974-B220F1D90B34}">
      <dgm:prSet/>
      <dgm:spPr/>
      <dgm:t>
        <a:bodyPr/>
        <a:lstStyle/>
        <a:p>
          <a:endParaRPr lang="pl-PL"/>
        </a:p>
      </dgm:t>
    </dgm:pt>
    <dgm:pt modelId="{D2912D16-7627-40CB-96B7-BC8AA132CA7A}">
      <dgm:prSet custT="1"/>
      <dgm:spPr/>
      <dgm:t>
        <a:bodyPr/>
        <a:lstStyle/>
        <a:p>
          <a:pPr rtl="0"/>
          <a:r>
            <a:rPr lang="pl-PL" sz="1350" dirty="0" smtClean="0"/>
            <a:t>niepalenie </a:t>
          </a:r>
          <a:r>
            <a:rPr lang="x-none" sz="1350" dirty="0" smtClean="0"/>
            <a:t>w kominku</a:t>
          </a:r>
          <a:r>
            <a:rPr lang="pl-PL" sz="1350" dirty="0" smtClean="0"/>
            <a:t>, nierozpalanie grilli i ognisk</a:t>
          </a:r>
          <a:endParaRPr lang="pl-PL" sz="1350" dirty="0"/>
        </a:p>
      </dgm:t>
    </dgm:pt>
    <dgm:pt modelId="{DCBEB8F5-2E41-4E70-AE3D-9F3EEDBFF8EC}" type="parTrans" cxnId="{64009AB0-376D-4321-998F-6DCC3564B7E9}">
      <dgm:prSet/>
      <dgm:spPr/>
      <dgm:t>
        <a:bodyPr/>
        <a:lstStyle/>
        <a:p>
          <a:endParaRPr lang="pl-PL"/>
        </a:p>
      </dgm:t>
    </dgm:pt>
    <dgm:pt modelId="{BD23B0A4-B99E-4EDA-8662-0E1AFD301E7A}" type="sibTrans" cxnId="{64009AB0-376D-4321-998F-6DCC3564B7E9}">
      <dgm:prSet/>
      <dgm:spPr/>
      <dgm:t>
        <a:bodyPr/>
        <a:lstStyle/>
        <a:p>
          <a:endParaRPr lang="pl-PL"/>
        </a:p>
      </dgm:t>
    </dgm:pt>
    <dgm:pt modelId="{A8712099-1CA5-44A7-AA30-7AEB076BE4FB}">
      <dgm:prSet custT="1"/>
      <dgm:spPr/>
      <dgm:t>
        <a:bodyPr/>
        <a:lstStyle/>
        <a:p>
          <a:pPr rtl="0"/>
          <a:r>
            <a:rPr lang="pl-PL" sz="1350" dirty="0" smtClean="0"/>
            <a:t>nieużywanie dmuchaw do liści</a:t>
          </a:r>
          <a:endParaRPr lang="pl-PL" sz="1350" dirty="0"/>
        </a:p>
      </dgm:t>
    </dgm:pt>
    <dgm:pt modelId="{43917953-E5B5-4923-A34C-7AAE08C83F5A}" type="parTrans" cxnId="{6F956BFF-7A97-4C64-B38B-3B91257A6A5B}">
      <dgm:prSet/>
      <dgm:spPr/>
      <dgm:t>
        <a:bodyPr/>
        <a:lstStyle/>
        <a:p>
          <a:endParaRPr lang="pl-PL"/>
        </a:p>
      </dgm:t>
    </dgm:pt>
    <dgm:pt modelId="{32F2527E-BBDA-44D5-9DDD-9D2D6EB51625}" type="sibTrans" cxnId="{6F956BFF-7A97-4C64-B38B-3B91257A6A5B}">
      <dgm:prSet/>
      <dgm:spPr/>
      <dgm:t>
        <a:bodyPr/>
        <a:lstStyle/>
        <a:p>
          <a:endParaRPr lang="pl-PL"/>
        </a:p>
      </dgm:t>
    </dgm:pt>
    <dgm:pt modelId="{AB2867FC-206E-456D-955F-0F828D92449E}">
      <dgm:prSet custT="1"/>
      <dgm:spPr/>
      <dgm:t>
        <a:bodyPr/>
        <a:lstStyle/>
        <a:p>
          <a:pPr rtl="0"/>
          <a:r>
            <a:rPr lang="pl-PL" sz="1350" dirty="0" smtClean="0"/>
            <a:t>zraszanie pryzm materiałów sypkich, zawieszenie uciążliwych prac budowlanych</a:t>
          </a:r>
          <a:endParaRPr lang="pl-PL" sz="1350" dirty="0"/>
        </a:p>
      </dgm:t>
    </dgm:pt>
    <dgm:pt modelId="{388F24CF-0152-4567-955F-5222CF4ADEEC}" type="parTrans" cxnId="{10C2C9A4-38C1-4BE6-8BBE-0792F328D9E2}">
      <dgm:prSet/>
      <dgm:spPr/>
      <dgm:t>
        <a:bodyPr/>
        <a:lstStyle/>
        <a:p>
          <a:endParaRPr lang="pl-PL"/>
        </a:p>
      </dgm:t>
    </dgm:pt>
    <dgm:pt modelId="{14BD94FE-2035-40A9-9F44-EE4C1A48DE2F}" type="sibTrans" cxnId="{10C2C9A4-38C1-4BE6-8BBE-0792F328D9E2}">
      <dgm:prSet/>
      <dgm:spPr/>
      <dgm:t>
        <a:bodyPr/>
        <a:lstStyle/>
        <a:p>
          <a:endParaRPr lang="pl-PL"/>
        </a:p>
      </dgm:t>
    </dgm:pt>
    <dgm:pt modelId="{57C89399-FBF6-4401-8216-7FB93D657620}">
      <dgm:prSet custT="1"/>
      <dgm:spPr/>
      <dgm:t>
        <a:bodyPr/>
        <a:lstStyle/>
        <a:p>
          <a:pPr rtl="0"/>
          <a:r>
            <a:rPr lang="pl-PL" sz="1350" dirty="0" smtClean="0"/>
            <a:t>kierowanie ruchem przez Policję</a:t>
          </a:r>
          <a:endParaRPr lang="pl-PL" sz="1350" dirty="0"/>
        </a:p>
      </dgm:t>
    </dgm:pt>
    <dgm:pt modelId="{C86A27F4-3BB5-4B8C-9BAD-D991080FF0A2}" type="parTrans" cxnId="{4E00F4A3-FDF0-4861-8580-5EA99EF68808}">
      <dgm:prSet/>
      <dgm:spPr/>
      <dgm:t>
        <a:bodyPr/>
        <a:lstStyle/>
        <a:p>
          <a:endParaRPr lang="pl-PL"/>
        </a:p>
      </dgm:t>
    </dgm:pt>
    <dgm:pt modelId="{E4D1C14E-5C2C-4CF9-B950-7F9ACD413BF8}" type="sibTrans" cxnId="{4E00F4A3-FDF0-4861-8580-5EA99EF68808}">
      <dgm:prSet/>
      <dgm:spPr/>
      <dgm:t>
        <a:bodyPr/>
        <a:lstStyle/>
        <a:p>
          <a:endParaRPr lang="pl-PL"/>
        </a:p>
      </dgm:t>
    </dgm:pt>
    <dgm:pt modelId="{871B6769-2B67-45E6-B9AB-E2D7A42BB5AB}">
      <dgm:prSet phldrT="[Tekst]" custT="1"/>
      <dgm:spPr/>
      <dgm:t>
        <a:bodyPr/>
        <a:lstStyle/>
        <a:p>
          <a:r>
            <a:rPr lang="pl-PL" sz="1400" dirty="0" smtClean="0"/>
            <a:t>ograniczenie wietrzenia pomieszczeń</a:t>
          </a:r>
          <a:endParaRPr lang="pl-PL" sz="1400" dirty="0"/>
        </a:p>
      </dgm:t>
    </dgm:pt>
    <dgm:pt modelId="{64D3444B-B51E-4BB4-A752-0B9BB3E9BBAE}" type="parTrans" cxnId="{42F3DA02-689F-4724-B14B-71A537B0A46A}">
      <dgm:prSet/>
      <dgm:spPr/>
      <dgm:t>
        <a:bodyPr/>
        <a:lstStyle/>
        <a:p>
          <a:endParaRPr lang="pl-PL"/>
        </a:p>
      </dgm:t>
    </dgm:pt>
    <dgm:pt modelId="{F8BE705F-0DBA-4B26-AC1D-A153FCD9094E}" type="sibTrans" cxnId="{42F3DA02-689F-4724-B14B-71A537B0A46A}">
      <dgm:prSet/>
      <dgm:spPr/>
      <dgm:t>
        <a:bodyPr/>
        <a:lstStyle/>
        <a:p>
          <a:endParaRPr lang="pl-PL"/>
        </a:p>
      </dgm:t>
    </dgm:pt>
    <dgm:pt modelId="{007B0653-BD17-4B2F-B683-8AB45E94924C}" type="pres">
      <dgm:prSet presAssocID="{D9D87D70-7779-4E61-A29E-AFE36CAF6E9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AA451725-F8CE-423F-B78B-4E8306DDE535}" type="pres">
      <dgm:prSet presAssocID="{5E9C4E38-7552-443F-9055-D082855DEE28}" presName="composite" presStyleCnt="0"/>
      <dgm:spPr/>
    </dgm:pt>
    <dgm:pt modelId="{F41AE490-4CE8-4E4E-95F9-45E604B37A87}" type="pres">
      <dgm:prSet presAssocID="{5E9C4E38-7552-443F-9055-D082855DEE28}" presName="rect1" presStyleLbl="trAlignAcc1" presStyleIdx="0" presStyleCnt="4" custScaleX="74481" custLinFactNeighborX="-11159" custLinFactNeighborY="154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453437C-9961-450D-87CE-AD9F2BBDBED4}" type="pres">
      <dgm:prSet presAssocID="{5E9C4E38-7552-443F-9055-D082855DEE28}" presName="rect2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8000" r="-38000"/>
          </a:stretch>
        </a:blipFill>
      </dgm:spPr>
      <dgm:t>
        <a:bodyPr/>
        <a:lstStyle/>
        <a:p>
          <a:endParaRPr lang="pl-PL"/>
        </a:p>
      </dgm:t>
    </dgm:pt>
    <dgm:pt modelId="{E9723A32-6196-47CA-B5BC-93065B29AFBD}" type="pres">
      <dgm:prSet presAssocID="{718A3409-6C94-4061-A1B3-6C681C54C043}" presName="sibTrans" presStyleCnt="0"/>
      <dgm:spPr/>
    </dgm:pt>
    <dgm:pt modelId="{EBC515C2-12FB-422A-9850-58B8F5FBBE6C}" type="pres">
      <dgm:prSet presAssocID="{D7E23F6F-86E3-4AAD-A6A0-6F2BDA23F7FD}" presName="composite" presStyleCnt="0"/>
      <dgm:spPr/>
    </dgm:pt>
    <dgm:pt modelId="{3EB7D737-D44F-4A6C-B8D8-8A0D4BC74431}" type="pres">
      <dgm:prSet presAssocID="{D7E23F6F-86E3-4AAD-A6A0-6F2BDA23F7FD}" presName="rect1" presStyleLbl="trAlignAcc1" presStyleIdx="1" presStyleCnt="4" custScaleX="100540" custLinFactNeighborX="-4044" custLinFactNeighborY="-116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6E13CE6-0299-42B5-85D0-3C63C8276FAF}" type="pres">
      <dgm:prSet presAssocID="{D7E23F6F-86E3-4AAD-A6A0-6F2BDA23F7FD}" presName="rect2" presStyleLbl="fgImgPlace1" presStyleIdx="1" presStyleCnt="4" custScaleX="100540" custLinFactNeighborX="-18485" custLinFactNeighborY="-111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  <dgm:t>
        <a:bodyPr/>
        <a:lstStyle/>
        <a:p>
          <a:endParaRPr lang="pl-PL"/>
        </a:p>
      </dgm:t>
    </dgm:pt>
    <dgm:pt modelId="{D9EC37EB-54E7-40E4-AF66-E6B130E5AB96}" type="pres">
      <dgm:prSet presAssocID="{7C61F73F-2875-4CD8-A7A6-6B420D0FBA90}" presName="sibTrans" presStyleCnt="0"/>
      <dgm:spPr/>
    </dgm:pt>
    <dgm:pt modelId="{C9719857-C6FA-4ADD-8998-19A37C04335C}" type="pres">
      <dgm:prSet presAssocID="{15612F7E-2261-472A-BC35-D24FB522F10E}" presName="composite" presStyleCnt="0"/>
      <dgm:spPr/>
    </dgm:pt>
    <dgm:pt modelId="{110259DD-1075-4FB7-A232-705971822F88}" type="pres">
      <dgm:prSet presAssocID="{15612F7E-2261-472A-BC35-D24FB522F10E}" presName="rect1" presStyleLbl="trAlignAcc1" presStyleIdx="2" presStyleCnt="4" custScaleX="71909" custLinFactNeighborX="-9766" custLinFactNeighborY="-116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E1E4FF5-AA2A-4178-B0CF-83DA56A2B096}" type="pres">
      <dgm:prSet presAssocID="{15612F7E-2261-472A-BC35-D24FB522F10E}" presName="rect2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5000" r="-55000"/>
          </a:stretch>
        </a:blipFill>
      </dgm:spPr>
      <dgm:t>
        <a:bodyPr/>
        <a:lstStyle/>
        <a:p>
          <a:endParaRPr lang="pl-PL"/>
        </a:p>
      </dgm:t>
    </dgm:pt>
    <dgm:pt modelId="{A55E6915-F360-4FF8-B117-838EBDACABAB}" type="pres">
      <dgm:prSet presAssocID="{E8FDA1C1-ECB1-4450-B7B4-52A9FD54B740}" presName="sibTrans" presStyleCnt="0"/>
      <dgm:spPr/>
    </dgm:pt>
    <dgm:pt modelId="{CAF1F60C-9437-4D3C-8526-1707B648B529}" type="pres">
      <dgm:prSet presAssocID="{A866F2DA-57DC-4E64-ADF9-0B1F310DEFD6}" presName="composite" presStyleCnt="0"/>
      <dgm:spPr/>
    </dgm:pt>
    <dgm:pt modelId="{1C86A865-8E92-4AAE-A35A-9C8E58B0D1E3}" type="pres">
      <dgm:prSet presAssocID="{A866F2DA-57DC-4E64-ADF9-0B1F310DEFD6}" presName="rect1" presStyleLbl="trAlignAcc1" presStyleIdx="3" presStyleCnt="4" custScaleX="100540" custLinFactNeighborX="-4044" custLinFactNeighborY="-116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BBD9C1E-2AEF-4BB4-8B48-BB335E6DF4B4}" type="pres">
      <dgm:prSet presAssocID="{A866F2DA-57DC-4E64-ADF9-0B1F310DEFD6}" presName="rect2" presStyleLbl="fgImgPlace1" presStyleIdx="3" presStyleCnt="4" custScaleX="100540" custLinFactNeighborX="-18485" custLinFactNeighborY="-1112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pl-PL"/>
        </a:p>
      </dgm:t>
    </dgm:pt>
  </dgm:ptLst>
  <dgm:cxnLst>
    <dgm:cxn modelId="{2A947958-207D-4935-9A05-CBFBB2F239EC}" type="presOf" srcId="{15612F7E-2261-472A-BC35-D24FB522F10E}" destId="{110259DD-1075-4FB7-A232-705971822F88}" srcOrd="0" destOrd="0" presId="urn:microsoft.com/office/officeart/2008/layout/PictureStrips"/>
    <dgm:cxn modelId="{FEDFEB3D-D35E-4F84-8AA4-E35150F8FB27}" srcId="{D7E23F6F-86E3-4AAD-A6A0-6F2BDA23F7FD}" destId="{8EE8C2BF-68EE-463E-B66D-B53333639752}" srcOrd="0" destOrd="0" parTransId="{6F078784-67D4-4101-9F1C-29140A9C0F21}" sibTransId="{5807D363-7D5E-4A89-8173-4BE28627F24A}"/>
    <dgm:cxn modelId="{75E6DF7D-1C5E-476B-A95A-233442952A4C}" type="presOf" srcId="{F26EE926-B1AE-4092-A5B0-8F00D4EFC66A}" destId="{F41AE490-4CE8-4E4E-95F9-45E604B37A87}" srcOrd="0" destOrd="1" presId="urn:microsoft.com/office/officeart/2008/layout/PictureStrips"/>
    <dgm:cxn modelId="{5C95F9CC-278C-43AD-9E8B-482B9DCE1468}" srcId="{D9D87D70-7779-4E61-A29E-AFE36CAF6E98}" destId="{A866F2DA-57DC-4E64-ADF9-0B1F310DEFD6}" srcOrd="3" destOrd="0" parTransId="{5B9846F6-04EA-49AE-A7A4-61772CF80CCD}" sibTransId="{89359548-9FBE-4240-B668-3E970B3C530C}"/>
    <dgm:cxn modelId="{42F3DA02-689F-4724-B14B-71A537B0A46A}" srcId="{A866F2DA-57DC-4E64-ADF9-0B1F310DEFD6}" destId="{871B6769-2B67-45E6-B9AB-E2D7A42BB5AB}" srcOrd="1" destOrd="0" parTransId="{64D3444B-B51E-4BB4-A752-0B9BB3E9BBAE}" sibTransId="{F8BE705F-0DBA-4B26-AC1D-A153FCD9094E}"/>
    <dgm:cxn modelId="{F8F67563-B651-4A99-9AC3-C5B8D12F6791}" type="presOf" srcId="{8EE8C2BF-68EE-463E-B66D-B53333639752}" destId="{3EB7D737-D44F-4A6C-B8D8-8A0D4BC74431}" srcOrd="0" destOrd="1" presId="urn:microsoft.com/office/officeart/2008/layout/PictureStrips"/>
    <dgm:cxn modelId="{10C2C9A4-38C1-4BE6-8BBE-0792F328D9E2}" srcId="{D7E23F6F-86E3-4AAD-A6A0-6F2BDA23F7FD}" destId="{AB2867FC-206E-456D-955F-0F828D92449E}" srcOrd="3" destOrd="0" parTransId="{388F24CF-0152-4567-955F-5222CF4ADEEC}" sibTransId="{14BD94FE-2035-40A9-9F44-EE4C1A48DE2F}"/>
    <dgm:cxn modelId="{612E2A7B-C227-4600-B3B4-B67E09E18E7F}" type="presOf" srcId="{AB2867FC-206E-456D-955F-0F828D92449E}" destId="{3EB7D737-D44F-4A6C-B8D8-8A0D4BC74431}" srcOrd="0" destOrd="4" presId="urn:microsoft.com/office/officeart/2008/layout/PictureStrips"/>
    <dgm:cxn modelId="{6F956BFF-7A97-4C64-B38B-3B91257A6A5B}" srcId="{D7E23F6F-86E3-4AAD-A6A0-6F2BDA23F7FD}" destId="{A8712099-1CA5-44A7-AA30-7AEB076BE4FB}" srcOrd="2" destOrd="0" parTransId="{43917953-E5B5-4923-A34C-7AAE08C83F5A}" sibTransId="{32F2527E-BBDA-44D5-9DDD-9D2D6EB51625}"/>
    <dgm:cxn modelId="{C908038F-19EA-4224-9599-7BB97F8A3661}" type="presOf" srcId="{5E9C4E38-7552-443F-9055-D082855DEE28}" destId="{F41AE490-4CE8-4E4E-95F9-45E604B37A87}" srcOrd="0" destOrd="0" presId="urn:microsoft.com/office/officeart/2008/layout/PictureStrips"/>
    <dgm:cxn modelId="{CEA928C2-2B74-48F9-A25B-4793B28064F3}" type="presOf" srcId="{871B6769-2B67-45E6-B9AB-E2D7A42BB5AB}" destId="{1C86A865-8E92-4AAE-A35A-9C8E58B0D1E3}" srcOrd="0" destOrd="2" presId="urn:microsoft.com/office/officeart/2008/layout/PictureStrips"/>
    <dgm:cxn modelId="{64009AB0-376D-4321-998F-6DCC3564B7E9}" srcId="{D7E23F6F-86E3-4AAD-A6A0-6F2BDA23F7FD}" destId="{D2912D16-7627-40CB-96B7-BC8AA132CA7A}" srcOrd="1" destOrd="0" parTransId="{DCBEB8F5-2E41-4E70-AE3D-9F3EEDBFF8EC}" sibTransId="{BD23B0A4-B99E-4EDA-8662-0E1AFD301E7A}"/>
    <dgm:cxn modelId="{8F989F8A-D1DC-43C1-AC1B-B62A5C35DA8A}" srcId="{5E9C4E38-7552-443F-9055-D082855DEE28}" destId="{4EA38C8B-00FB-4407-A1A0-5B647F04124E}" srcOrd="1" destOrd="0" parTransId="{3E6F7656-A8BA-4E67-8C22-610480D80821}" sibTransId="{71D706FC-A22E-4791-A601-86BABA6F4B2F}"/>
    <dgm:cxn modelId="{CBEA2062-06E6-4745-A7BA-47DCBE11591D}" srcId="{D9D87D70-7779-4E61-A29E-AFE36CAF6E98}" destId="{D7E23F6F-86E3-4AAD-A6A0-6F2BDA23F7FD}" srcOrd="1" destOrd="0" parTransId="{C8B376B5-7B06-466D-8120-92A7951F9B62}" sibTransId="{7C61F73F-2875-4CD8-A7A6-6B420D0FBA90}"/>
    <dgm:cxn modelId="{A9E40EEE-9FAC-4ED8-B95F-7AD63B1A37F4}" type="presOf" srcId="{D2912D16-7627-40CB-96B7-BC8AA132CA7A}" destId="{3EB7D737-D44F-4A6C-B8D8-8A0D4BC74431}" srcOrd="0" destOrd="2" presId="urn:microsoft.com/office/officeart/2008/layout/PictureStrips"/>
    <dgm:cxn modelId="{4C466371-05AC-4502-91C9-F30916552B66}" srcId="{D9D87D70-7779-4E61-A29E-AFE36CAF6E98}" destId="{15612F7E-2261-472A-BC35-D24FB522F10E}" srcOrd="2" destOrd="0" parTransId="{F4B33B3E-4DBA-4A0E-88A0-E744595ED03B}" sibTransId="{E8FDA1C1-ECB1-4450-B7B4-52A9FD54B740}"/>
    <dgm:cxn modelId="{7FDD495F-C936-4E6F-AFFD-5EA722F89204}" type="presOf" srcId="{FC0C68D8-28AD-479C-B7F1-A6F06F1C2250}" destId="{F41AE490-4CE8-4E4E-95F9-45E604B37A87}" srcOrd="0" destOrd="3" presId="urn:microsoft.com/office/officeart/2008/layout/PictureStrips"/>
    <dgm:cxn modelId="{D1E70554-958E-4739-98E7-6D3F33A723E5}" srcId="{A866F2DA-57DC-4E64-ADF9-0B1F310DEFD6}" destId="{BBB820E2-E88C-4D18-8C8C-E014CD205B02}" srcOrd="0" destOrd="0" parTransId="{332EF8C2-44EF-4F35-AA6B-EDF00213E972}" sibTransId="{87CB60A1-19B6-4A84-9BA9-3D5EAC3F63FC}"/>
    <dgm:cxn modelId="{5D583808-4667-4F95-8ACF-E87961263A3B}" srcId="{15612F7E-2261-472A-BC35-D24FB522F10E}" destId="{A0553458-E7B8-4684-9D37-39B7A50561AD}" srcOrd="0" destOrd="0" parTransId="{E04CF89E-25FD-477C-B84D-3364251BCFD9}" sibTransId="{2BB18D7A-D934-45D4-B3B7-59D7A66F5FE6}"/>
    <dgm:cxn modelId="{317416AF-A263-48E9-8A89-F15501FD120D}" type="presOf" srcId="{A0553458-E7B8-4684-9D37-39B7A50561AD}" destId="{110259DD-1075-4FB7-A232-705971822F88}" srcOrd="0" destOrd="1" presId="urn:microsoft.com/office/officeart/2008/layout/PictureStrips"/>
    <dgm:cxn modelId="{53F76F15-B940-4E48-ADD4-62964841B17E}" srcId="{D9D87D70-7779-4E61-A29E-AFE36CAF6E98}" destId="{5E9C4E38-7552-443F-9055-D082855DEE28}" srcOrd="0" destOrd="0" parTransId="{920772AF-DBC2-4EE6-A207-1A33A45A88F4}" sibTransId="{718A3409-6C94-4061-A1B3-6C681C54C043}"/>
    <dgm:cxn modelId="{A85F169C-6B3D-4578-8CF3-7E66671FE896}" type="presOf" srcId="{4EA38C8B-00FB-4407-A1A0-5B647F04124E}" destId="{F41AE490-4CE8-4E4E-95F9-45E604B37A87}" srcOrd="0" destOrd="2" presId="urn:microsoft.com/office/officeart/2008/layout/PictureStrips"/>
    <dgm:cxn modelId="{4E00F4A3-FDF0-4861-8580-5EA99EF68808}" srcId="{D7E23F6F-86E3-4AAD-A6A0-6F2BDA23F7FD}" destId="{57C89399-FBF6-4401-8216-7FB93D657620}" srcOrd="4" destOrd="0" parTransId="{C86A27F4-3BB5-4B8C-9BAD-D991080FF0A2}" sibTransId="{E4D1C14E-5C2C-4CF9-B950-7F9ACD413BF8}"/>
    <dgm:cxn modelId="{E0FD911B-769C-4560-AC5E-8BBB7289F1F9}" srcId="{5E9C4E38-7552-443F-9055-D082855DEE28}" destId="{F26EE926-B1AE-4092-A5B0-8F00D4EFC66A}" srcOrd="0" destOrd="0" parTransId="{926AC507-1069-4F13-BD62-F5AD48663A76}" sibTransId="{5FC9CD21-CA67-409B-8EEA-963882FD3337}"/>
    <dgm:cxn modelId="{93EFBD58-EC70-4393-92E6-369EBF0D6384}" type="presOf" srcId="{D9D87D70-7779-4E61-A29E-AFE36CAF6E98}" destId="{007B0653-BD17-4B2F-B683-8AB45E94924C}" srcOrd="0" destOrd="0" presId="urn:microsoft.com/office/officeart/2008/layout/PictureStrips"/>
    <dgm:cxn modelId="{5F8DB723-986B-4FF4-B615-9D91A05779D4}" type="presOf" srcId="{A8712099-1CA5-44A7-AA30-7AEB076BE4FB}" destId="{3EB7D737-D44F-4A6C-B8D8-8A0D4BC74431}" srcOrd="0" destOrd="3" presId="urn:microsoft.com/office/officeart/2008/layout/PictureStrips"/>
    <dgm:cxn modelId="{D27510C0-548D-4A89-8B01-FB4BBB196CDB}" type="presOf" srcId="{D7E23F6F-86E3-4AAD-A6A0-6F2BDA23F7FD}" destId="{3EB7D737-D44F-4A6C-B8D8-8A0D4BC74431}" srcOrd="0" destOrd="0" presId="urn:microsoft.com/office/officeart/2008/layout/PictureStrips"/>
    <dgm:cxn modelId="{1A015554-09B5-4949-8974-B220F1D90B34}" srcId="{5E9C4E38-7552-443F-9055-D082855DEE28}" destId="{FC0C68D8-28AD-479C-B7F1-A6F06F1C2250}" srcOrd="2" destOrd="0" parTransId="{611B5FFF-7F24-46B0-8D1F-057B3A59F157}" sibTransId="{394E09E6-A3F4-4195-BB1C-86C874050EE6}"/>
    <dgm:cxn modelId="{7DB29477-C193-489E-814A-9D315EDECE79}" type="presOf" srcId="{57C89399-FBF6-4401-8216-7FB93D657620}" destId="{3EB7D737-D44F-4A6C-B8D8-8A0D4BC74431}" srcOrd="0" destOrd="5" presId="urn:microsoft.com/office/officeart/2008/layout/PictureStrips"/>
    <dgm:cxn modelId="{42E11113-B40D-46A6-B739-E798DB09FFA2}" type="presOf" srcId="{BBB820E2-E88C-4D18-8C8C-E014CD205B02}" destId="{1C86A865-8E92-4AAE-A35A-9C8E58B0D1E3}" srcOrd="0" destOrd="1" presId="urn:microsoft.com/office/officeart/2008/layout/PictureStrips"/>
    <dgm:cxn modelId="{C54E4238-1259-4738-9E9E-B7CF6066C2EF}" type="presOf" srcId="{A866F2DA-57DC-4E64-ADF9-0B1F310DEFD6}" destId="{1C86A865-8E92-4AAE-A35A-9C8E58B0D1E3}" srcOrd="0" destOrd="0" presId="urn:microsoft.com/office/officeart/2008/layout/PictureStrips"/>
    <dgm:cxn modelId="{03908BB5-B15C-41E7-8369-726B174E2DA2}" type="presParOf" srcId="{007B0653-BD17-4B2F-B683-8AB45E94924C}" destId="{AA451725-F8CE-423F-B78B-4E8306DDE535}" srcOrd="0" destOrd="0" presId="urn:microsoft.com/office/officeart/2008/layout/PictureStrips"/>
    <dgm:cxn modelId="{5490211D-FE32-46AF-BE15-75947573505B}" type="presParOf" srcId="{AA451725-F8CE-423F-B78B-4E8306DDE535}" destId="{F41AE490-4CE8-4E4E-95F9-45E604B37A87}" srcOrd="0" destOrd="0" presId="urn:microsoft.com/office/officeart/2008/layout/PictureStrips"/>
    <dgm:cxn modelId="{A8A9AE1C-14AC-4201-86D2-9BE0F7156E7E}" type="presParOf" srcId="{AA451725-F8CE-423F-B78B-4E8306DDE535}" destId="{5453437C-9961-450D-87CE-AD9F2BBDBED4}" srcOrd="1" destOrd="0" presId="urn:microsoft.com/office/officeart/2008/layout/PictureStrips"/>
    <dgm:cxn modelId="{1A960EFD-0187-45F4-886D-60FFC179B8C9}" type="presParOf" srcId="{007B0653-BD17-4B2F-B683-8AB45E94924C}" destId="{E9723A32-6196-47CA-B5BC-93065B29AFBD}" srcOrd="1" destOrd="0" presId="urn:microsoft.com/office/officeart/2008/layout/PictureStrips"/>
    <dgm:cxn modelId="{09E8675C-D6EA-441D-9CDB-17F514F786E8}" type="presParOf" srcId="{007B0653-BD17-4B2F-B683-8AB45E94924C}" destId="{EBC515C2-12FB-422A-9850-58B8F5FBBE6C}" srcOrd="2" destOrd="0" presId="urn:microsoft.com/office/officeart/2008/layout/PictureStrips"/>
    <dgm:cxn modelId="{756736A4-93AD-45F6-8C8D-511382BD5826}" type="presParOf" srcId="{EBC515C2-12FB-422A-9850-58B8F5FBBE6C}" destId="{3EB7D737-D44F-4A6C-B8D8-8A0D4BC74431}" srcOrd="0" destOrd="0" presId="urn:microsoft.com/office/officeart/2008/layout/PictureStrips"/>
    <dgm:cxn modelId="{A6DFDAF8-4C24-4620-A0B7-CB893E842F18}" type="presParOf" srcId="{EBC515C2-12FB-422A-9850-58B8F5FBBE6C}" destId="{16E13CE6-0299-42B5-85D0-3C63C8276FAF}" srcOrd="1" destOrd="0" presId="urn:microsoft.com/office/officeart/2008/layout/PictureStrips"/>
    <dgm:cxn modelId="{4E18D0BE-4560-4BC1-BD5F-25510ED4D236}" type="presParOf" srcId="{007B0653-BD17-4B2F-B683-8AB45E94924C}" destId="{D9EC37EB-54E7-40E4-AF66-E6B130E5AB96}" srcOrd="3" destOrd="0" presId="urn:microsoft.com/office/officeart/2008/layout/PictureStrips"/>
    <dgm:cxn modelId="{8529FE0A-1B22-4CC1-BC51-57B60B6D33BC}" type="presParOf" srcId="{007B0653-BD17-4B2F-B683-8AB45E94924C}" destId="{C9719857-C6FA-4ADD-8998-19A37C04335C}" srcOrd="4" destOrd="0" presId="urn:microsoft.com/office/officeart/2008/layout/PictureStrips"/>
    <dgm:cxn modelId="{06D8A361-8B74-4AF7-9A2B-2838C1F53DAA}" type="presParOf" srcId="{C9719857-C6FA-4ADD-8998-19A37C04335C}" destId="{110259DD-1075-4FB7-A232-705971822F88}" srcOrd="0" destOrd="0" presId="urn:microsoft.com/office/officeart/2008/layout/PictureStrips"/>
    <dgm:cxn modelId="{691516C6-785C-4832-A9B5-78C7B36F0FDA}" type="presParOf" srcId="{C9719857-C6FA-4ADD-8998-19A37C04335C}" destId="{2E1E4FF5-AA2A-4178-B0CF-83DA56A2B096}" srcOrd="1" destOrd="0" presId="urn:microsoft.com/office/officeart/2008/layout/PictureStrips"/>
    <dgm:cxn modelId="{B3A4BB77-DA91-4CF0-BA47-1F038E3D0BFE}" type="presParOf" srcId="{007B0653-BD17-4B2F-B683-8AB45E94924C}" destId="{A55E6915-F360-4FF8-B117-838EBDACABAB}" srcOrd="5" destOrd="0" presId="urn:microsoft.com/office/officeart/2008/layout/PictureStrips"/>
    <dgm:cxn modelId="{CB2B34F9-C92D-4E68-9643-F706D72F2A56}" type="presParOf" srcId="{007B0653-BD17-4B2F-B683-8AB45E94924C}" destId="{CAF1F60C-9437-4D3C-8526-1707B648B529}" srcOrd="6" destOrd="0" presId="urn:microsoft.com/office/officeart/2008/layout/PictureStrips"/>
    <dgm:cxn modelId="{2AE2B0D4-6C86-4CC3-B316-F9B3404E8278}" type="presParOf" srcId="{CAF1F60C-9437-4D3C-8526-1707B648B529}" destId="{1C86A865-8E92-4AAE-A35A-9C8E58B0D1E3}" srcOrd="0" destOrd="0" presId="urn:microsoft.com/office/officeart/2008/layout/PictureStrips"/>
    <dgm:cxn modelId="{B6C54F16-975D-44C6-B334-2E973A67308F}" type="presParOf" srcId="{CAF1F60C-9437-4D3C-8526-1707B648B529}" destId="{4BBD9C1E-2AEF-4BB4-8B48-BB335E6DF4B4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66B6B79-F775-4203-A428-B76D0A4851B9}" type="doc">
      <dgm:prSet loTypeId="urn:microsoft.com/office/officeart/2005/8/layout/process4" loCatId="process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pl-PL"/>
        </a:p>
      </dgm:t>
    </dgm:pt>
    <dgm:pt modelId="{0D154564-4A7A-4A6A-9817-AF10F74645E7}">
      <dgm:prSet/>
      <dgm:spPr/>
      <dgm:t>
        <a:bodyPr/>
        <a:lstStyle/>
        <a:p>
          <a:r>
            <a:rPr lang="pl-PL" dirty="0" smtClean="0"/>
            <a:t>Centra Zarządzania Kryzysowego</a:t>
          </a:r>
          <a:endParaRPr lang="pl-PL" dirty="0"/>
        </a:p>
      </dgm:t>
    </dgm:pt>
    <dgm:pt modelId="{D459A6CD-1BDD-4101-A091-6ECEBAF54C65}" type="parTrans" cxnId="{F6E6FE33-535D-42AE-92B5-A03D364F7848}">
      <dgm:prSet/>
      <dgm:spPr/>
      <dgm:t>
        <a:bodyPr/>
        <a:lstStyle/>
        <a:p>
          <a:endParaRPr lang="pl-PL"/>
        </a:p>
      </dgm:t>
    </dgm:pt>
    <dgm:pt modelId="{38F20FD4-AB53-4DA0-B5DD-AC00935CDF3B}" type="sibTrans" cxnId="{F6E6FE33-535D-42AE-92B5-A03D364F7848}">
      <dgm:prSet/>
      <dgm:spPr/>
      <dgm:t>
        <a:bodyPr/>
        <a:lstStyle/>
        <a:p>
          <a:endParaRPr lang="pl-PL"/>
        </a:p>
      </dgm:t>
    </dgm:pt>
    <dgm:pt modelId="{A90D1D5A-4367-42C6-8149-B0CF572DC2F7}">
      <dgm:prSet/>
      <dgm:spPr/>
      <dgm:t>
        <a:bodyPr/>
        <a:lstStyle/>
        <a:p>
          <a:r>
            <a:rPr lang="pl-PL" dirty="0" smtClean="0"/>
            <a:t>Urząd gminy/miasta</a:t>
          </a:r>
          <a:endParaRPr lang="pl-PL" dirty="0"/>
        </a:p>
      </dgm:t>
    </dgm:pt>
    <dgm:pt modelId="{AD1F7466-F0D4-45C9-9F1D-3E28DC60F18D}" type="parTrans" cxnId="{08B6D6F6-CEEC-48AD-A0A2-ACC2B8F8BF62}">
      <dgm:prSet/>
      <dgm:spPr/>
      <dgm:t>
        <a:bodyPr/>
        <a:lstStyle/>
        <a:p>
          <a:endParaRPr lang="pl-PL"/>
        </a:p>
      </dgm:t>
    </dgm:pt>
    <dgm:pt modelId="{E8541642-1DAB-478B-B259-07E53E9F536D}" type="sibTrans" cxnId="{08B6D6F6-CEEC-48AD-A0A2-ACC2B8F8BF62}">
      <dgm:prSet/>
      <dgm:spPr/>
      <dgm:t>
        <a:bodyPr/>
        <a:lstStyle/>
        <a:p>
          <a:endParaRPr lang="pl-PL"/>
        </a:p>
      </dgm:t>
    </dgm:pt>
    <dgm:pt modelId="{4B7FA546-E447-4597-B965-03773245F197}">
      <dgm:prSet/>
      <dgm:spPr/>
      <dgm:t>
        <a:bodyPr/>
        <a:lstStyle/>
        <a:p>
          <a:r>
            <a:rPr lang="pl-PL" dirty="0" smtClean="0"/>
            <a:t>Placówki edukacyjne i ochrony zdrowia</a:t>
          </a:r>
          <a:endParaRPr lang="pl-PL" dirty="0"/>
        </a:p>
      </dgm:t>
    </dgm:pt>
    <dgm:pt modelId="{94A069E1-DBC9-4C1E-B240-92ED42D74F65}" type="parTrans" cxnId="{A7DD7BEF-B787-4926-8F31-B2A4A8B5E7D8}">
      <dgm:prSet/>
      <dgm:spPr/>
      <dgm:t>
        <a:bodyPr/>
        <a:lstStyle/>
        <a:p>
          <a:endParaRPr lang="pl-PL"/>
        </a:p>
      </dgm:t>
    </dgm:pt>
    <dgm:pt modelId="{7AB7119D-FFDB-4663-9E54-815084F617D1}" type="sibTrans" cxnId="{A7DD7BEF-B787-4926-8F31-B2A4A8B5E7D8}">
      <dgm:prSet/>
      <dgm:spPr/>
      <dgm:t>
        <a:bodyPr/>
        <a:lstStyle/>
        <a:p>
          <a:endParaRPr lang="pl-PL"/>
        </a:p>
      </dgm:t>
    </dgm:pt>
    <dgm:pt modelId="{698402BC-2F4E-4F3E-AE4D-D708A0A60A39}">
      <dgm:prSet/>
      <dgm:spPr/>
      <dgm:t>
        <a:bodyPr/>
        <a:lstStyle/>
        <a:p>
          <a:r>
            <a:rPr lang="pl-PL" dirty="0" smtClean="0"/>
            <a:t>Skąd się dowiem?</a:t>
          </a:r>
          <a:endParaRPr lang="pl-PL" dirty="0"/>
        </a:p>
      </dgm:t>
    </dgm:pt>
    <dgm:pt modelId="{514E202F-1051-42CE-A0A3-0EF70660AF45}" type="parTrans" cxnId="{BDA4F472-E1E2-4151-9E37-628D2326680E}">
      <dgm:prSet/>
      <dgm:spPr/>
      <dgm:t>
        <a:bodyPr/>
        <a:lstStyle/>
        <a:p>
          <a:endParaRPr lang="pl-PL"/>
        </a:p>
      </dgm:t>
    </dgm:pt>
    <dgm:pt modelId="{46E041E4-0FFB-495E-B685-02449DEAE5E6}" type="sibTrans" cxnId="{BDA4F472-E1E2-4151-9E37-628D2326680E}">
      <dgm:prSet/>
      <dgm:spPr/>
      <dgm:t>
        <a:bodyPr/>
        <a:lstStyle/>
        <a:p>
          <a:endParaRPr lang="pl-PL"/>
        </a:p>
      </dgm:t>
    </dgm:pt>
    <dgm:pt modelId="{D197B58B-A067-4A57-8FAE-AA431073FC62}" type="pres">
      <dgm:prSet presAssocID="{166B6B79-F775-4203-A428-B76D0A4851B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34A92C56-89C5-406A-9EFC-FBC1D35BBD2A}" type="pres">
      <dgm:prSet presAssocID="{698402BC-2F4E-4F3E-AE4D-D708A0A60A39}" presName="boxAndChildren" presStyleCnt="0"/>
      <dgm:spPr/>
    </dgm:pt>
    <dgm:pt modelId="{D00988F2-C3DC-4FA8-9F42-970EFE2A7D7A}" type="pres">
      <dgm:prSet presAssocID="{698402BC-2F4E-4F3E-AE4D-D708A0A60A39}" presName="parentTextBox" presStyleLbl="node1" presStyleIdx="0" presStyleCnt="1"/>
      <dgm:spPr/>
      <dgm:t>
        <a:bodyPr/>
        <a:lstStyle/>
        <a:p>
          <a:endParaRPr lang="pl-PL"/>
        </a:p>
      </dgm:t>
    </dgm:pt>
    <dgm:pt modelId="{6E2292D3-D4C5-43F9-B459-08B61F954786}" type="pres">
      <dgm:prSet presAssocID="{698402BC-2F4E-4F3E-AE4D-D708A0A60A39}" presName="entireBox" presStyleLbl="node1" presStyleIdx="0" presStyleCnt="1" custLinFactNeighborX="-345" custLinFactNeighborY="-14101"/>
      <dgm:spPr/>
      <dgm:t>
        <a:bodyPr/>
        <a:lstStyle/>
        <a:p>
          <a:endParaRPr lang="pl-PL"/>
        </a:p>
      </dgm:t>
    </dgm:pt>
    <dgm:pt modelId="{DFAC11F0-9A6C-470D-BB8C-32DFFC8A806A}" type="pres">
      <dgm:prSet presAssocID="{698402BC-2F4E-4F3E-AE4D-D708A0A60A39}" presName="descendantBox" presStyleCnt="0"/>
      <dgm:spPr/>
    </dgm:pt>
    <dgm:pt modelId="{C6189E7D-F01A-4F6C-BBB3-6D66F9138968}" type="pres">
      <dgm:prSet presAssocID="{0D154564-4A7A-4A6A-9817-AF10F74645E7}" presName="childTextBox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E3F112D-97E2-47AB-AACE-85154B2DA652}" type="pres">
      <dgm:prSet presAssocID="{A90D1D5A-4367-42C6-8149-B0CF572DC2F7}" presName="childTextBox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8839D14-C76F-41DB-8F49-349655A994E7}" type="pres">
      <dgm:prSet presAssocID="{4B7FA546-E447-4597-B965-03773245F197}" presName="childTextBox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08B6D6F6-CEEC-48AD-A0A2-ACC2B8F8BF62}" srcId="{698402BC-2F4E-4F3E-AE4D-D708A0A60A39}" destId="{A90D1D5A-4367-42C6-8149-B0CF572DC2F7}" srcOrd="1" destOrd="0" parTransId="{AD1F7466-F0D4-45C9-9F1D-3E28DC60F18D}" sibTransId="{E8541642-1DAB-478B-B259-07E53E9F536D}"/>
    <dgm:cxn modelId="{CC099614-C328-4BA8-96B2-FC3880811E7E}" type="presOf" srcId="{166B6B79-F775-4203-A428-B76D0A4851B9}" destId="{D197B58B-A067-4A57-8FAE-AA431073FC62}" srcOrd="0" destOrd="0" presId="urn:microsoft.com/office/officeart/2005/8/layout/process4"/>
    <dgm:cxn modelId="{BD0304EA-B77D-4537-AEB7-3BF6216E59B7}" type="presOf" srcId="{698402BC-2F4E-4F3E-AE4D-D708A0A60A39}" destId="{D00988F2-C3DC-4FA8-9F42-970EFE2A7D7A}" srcOrd="0" destOrd="0" presId="urn:microsoft.com/office/officeart/2005/8/layout/process4"/>
    <dgm:cxn modelId="{069A65CA-3EFB-4199-B50D-EE1C69FEFF7E}" type="presOf" srcId="{A90D1D5A-4367-42C6-8149-B0CF572DC2F7}" destId="{4E3F112D-97E2-47AB-AACE-85154B2DA652}" srcOrd="0" destOrd="0" presId="urn:microsoft.com/office/officeart/2005/8/layout/process4"/>
    <dgm:cxn modelId="{94BF4929-6B3D-4524-8D17-75BE446CC21B}" type="presOf" srcId="{698402BC-2F4E-4F3E-AE4D-D708A0A60A39}" destId="{6E2292D3-D4C5-43F9-B459-08B61F954786}" srcOrd="1" destOrd="0" presId="urn:microsoft.com/office/officeart/2005/8/layout/process4"/>
    <dgm:cxn modelId="{BDA4F472-E1E2-4151-9E37-628D2326680E}" srcId="{166B6B79-F775-4203-A428-B76D0A4851B9}" destId="{698402BC-2F4E-4F3E-AE4D-D708A0A60A39}" srcOrd="0" destOrd="0" parTransId="{514E202F-1051-42CE-A0A3-0EF70660AF45}" sibTransId="{46E041E4-0FFB-495E-B685-02449DEAE5E6}"/>
    <dgm:cxn modelId="{A7DD7BEF-B787-4926-8F31-B2A4A8B5E7D8}" srcId="{698402BC-2F4E-4F3E-AE4D-D708A0A60A39}" destId="{4B7FA546-E447-4597-B965-03773245F197}" srcOrd="2" destOrd="0" parTransId="{94A069E1-DBC9-4C1E-B240-92ED42D74F65}" sibTransId="{7AB7119D-FFDB-4663-9E54-815084F617D1}"/>
    <dgm:cxn modelId="{40954FC5-81E9-48F8-BAE7-A49E4EC327C9}" type="presOf" srcId="{4B7FA546-E447-4597-B965-03773245F197}" destId="{28839D14-C76F-41DB-8F49-349655A994E7}" srcOrd="0" destOrd="0" presId="urn:microsoft.com/office/officeart/2005/8/layout/process4"/>
    <dgm:cxn modelId="{A70487D8-0A22-4E4F-A0F5-6A986191AB99}" type="presOf" srcId="{0D154564-4A7A-4A6A-9817-AF10F74645E7}" destId="{C6189E7D-F01A-4F6C-BBB3-6D66F9138968}" srcOrd="0" destOrd="0" presId="urn:microsoft.com/office/officeart/2005/8/layout/process4"/>
    <dgm:cxn modelId="{F6E6FE33-535D-42AE-92B5-A03D364F7848}" srcId="{698402BC-2F4E-4F3E-AE4D-D708A0A60A39}" destId="{0D154564-4A7A-4A6A-9817-AF10F74645E7}" srcOrd="0" destOrd="0" parTransId="{D459A6CD-1BDD-4101-A091-6ECEBAF54C65}" sibTransId="{38F20FD4-AB53-4DA0-B5DD-AC00935CDF3B}"/>
    <dgm:cxn modelId="{1BCDED7F-7396-429E-A4A4-E615EDA89411}" type="presParOf" srcId="{D197B58B-A067-4A57-8FAE-AA431073FC62}" destId="{34A92C56-89C5-406A-9EFC-FBC1D35BBD2A}" srcOrd="0" destOrd="0" presId="urn:microsoft.com/office/officeart/2005/8/layout/process4"/>
    <dgm:cxn modelId="{E0126CEF-5A1D-45FC-BC26-9C2B69BAEDE0}" type="presParOf" srcId="{34A92C56-89C5-406A-9EFC-FBC1D35BBD2A}" destId="{D00988F2-C3DC-4FA8-9F42-970EFE2A7D7A}" srcOrd="0" destOrd="0" presId="urn:microsoft.com/office/officeart/2005/8/layout/process4"/>
    <dgm:cxn modelId="{A4357742-A930-492B-9274-BB9593CA7242}" type="presParOf" srcId="{34A92C56-89C5-406A-9EFC-FBC1D35BBD2A}" destId="{6E2292D3-D4C5-43F9-B459-08B61F954786}" srcOrd="1" destOrd="0" presId="urn:microsoft.com/office/officeart/2005/8/layout/process4"/>
    <dgm:cxn modelId="{F3FF3EC6-0CA7-4E4E-A07B-4D7046298437}" type="presParOf" srcId="{34A92C56-89C5-406A-9EFC-FBC1D35BBD2A}" destId="{DFAC11F0-9A6C-470D-BB8C-32DFFC8A806A}" srcOrd="2" destOrd="0" presId="urn:microsoft.com/office/officeart/2005/8/layout/process4"/>
    <dgm:cxn modelId="{C9522B8A-9239-4AE2-9C65-BF1B57DDAA61}" type="presParOf" srcId="{DFAC11F0-9A6C-470D-BB8C-32DFFC8A806A}" destId="{C6189E7D-F01A-4F6C-BBB3-6D66F9138968}" srcOrd="0" destOrd="0" presId="urn:microsoft.com/office/officeart/2005/8/layout/process4"/>
    <dgm:cxn modelId="{77825253-39E0-4FE8-A0CA-A8FADE4C2383}" type="presParOf" srcId="{DFAC11F0-9A6C-470D-BB8C-32DFFC8A806A}" destId="{4E3F112D-97E2-47AB-AACE-85154B2DA652}" srcOrd="1" destOrd="0" presId="urn:microsoft.com/office/officeart/2005/8/layout/process4"/>
    <dgm:cxn modelId="{7CEB8593-AE25-44B3-B818-8A55F353B7C3}" type="presParOf" srcId="{DFAC11F0-9A6C-470D-BB8C-32DFFC8A806A}" destId="{28839D14-C76F-41DB-8F49-349655A994E7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DB7F572-CB35-49E1-8DFF-110B29081A83}" type="doc">
      <dgm:prSet loTypeId="urn:microsoft.com/office/officeart/2005/8/layout/hProcess11" loCatId="process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351A1ADC-3F17-4EC8-9E93-34D869E5F992}">
      <dgm:prSet custT="1"/>
      <dgm:spPr/>
      <dgm:t>
        <a:bodyPr/>
        <a:lstStyle/>
        <a:p>
          <a:r>
            <a:rPr lang="pl-PL" sz="2000" smtClean="0"/>
            <a:t>Program „Ciepłownictwo powiatowe”</a:t>
          </a:r>
          <a:endParaRPr lang="pl-PL" sz="2000" dirty="0"/>
        </a:p>
      </dgm:t>
    </dgm:pt>
    <dgm:pt modelId="{C99D2622-D194-4555-8D82-7C6D99B55374}" type="parTrans" cxnId="{F99430E9-3AFD-473B-BE49-AAC13C7E1E27}">
      <dgm:prSet/>
      <dgm:spPr/>
      <dgm:t>
        <a:bodyPr/>
        <a:lstStyle/>
        <a:p>
          <a:endParaRPr lang="pl-PL" sz="2400">
            <a:solidFill>
              <a:schemeClr val="tx1"/>
            </a:solidFill>
          </a:endParaRPr>
        </a:p>
      </dgm:t>
    </dgm:pt>
    <dgm:pt modelId="{FA940FCF-7264-48AB-BEF3-C33D2E3A765F}" type="sibTrans" cxnId="{F99430E9-3AFD-473B-BE49-AAC13C7E1E27}">
      <dgm:prSet/>
      <dgm:spPr/>
      <dgm:t>
        <a:bodyPr/>
        <a:lstStyle/>
        <a:p>
          <a:endParaRPr lang="pl-PL" sz="2400">
            <a:solidFill>
              <a:schemeClr val="tx1"/>
            </a:solidFill>
          </a:endParaRPr>
        </a:p>
      </dgm:t>
    </dgm:pt>
    <dgm:pt modelId="{3A468F47-16AB-4099-BFE0-8D558E3247A0}">
      <dgm:prSet custT="1"/>
      <dgm:spPr/>
      <dgm:t>
        <a:bodyPr/>
        <a:lstStyle/>
        <a:p>
          <a:r>
            <a:rPr lang="pl-PL" sz="2000" smtClean="0"/>
            <a:t>Program „Mój Prąd”</a:t>
          </a:r>
          <a:endParaRPr lang="pl-PL" sz="2000" dirty="0"/>
        </a:p>
      </dgm:t>
    </dgm:pt>
    <dgm:pt modelId="{1EAF07D2-2ECF-4E24-B2DA-153BB01069C8}" type="parTrans" cxnId="{B1427D87-A788-4152-A860-69B797945B23}">
      <dgm:prSet/>
      <dgm:spPr/>
      <dgm:t>
        <a:bodyPr/>
        <a:lstStyle/>
        <a:p>
          <a:endParaRPr lang="pl-PL" sz="2400">
            <a:solidFill>
              <a:schemeClr val="tx1"/>
            </a:solidFill>
          </a:endParaRPr>
        </a:p>
      </dgm:t>
    </dgm:pt>
    <dgm:pt modelId="{CF4D2EA8-5E4A-4790-89DF-72A1124E5C17}" type="sibTrans" cxnId="{B1427D87-A788-4152-A860-69B797945B23}">
      <dgm:prSet/>
      <dgm:spPr/>
      <dgm:t>
        <a:bodyPr/>
        <a:lstStyle/>
        <a:p>
          <a:endParaRPr lang="pl-PL" sz="2400">
            <a:solidFill>
              <a:schemeClr val="tx1"/>
            </a:solidFill>
          </a:endParaRPr>
        </a:p>
      </dgm:t>
    </dgm:pt>
    <dgm:pt modelId="{EB6BBC93-84DD-4A35-964F-7481AEFAEDFB}">
      <dgm:prSet custT="1"/>
      <dgm:spPr/>
      <dgm:t>
        <a:bodyPr/>
        <a:lstStyle/>
        <a:p>
          <a:r>
            <a:rPr lang="pl-PL" sz="2000" dirty="0" smtClean="0"/>
            <a:t>Program STOP SMOG</a:t>
          </a:r>
        </a:p>
      </dgm:t>
    </dgm:pt>
    <dgm:pt modelId="{158E3E68-B7EC-4AD9-931F-594E124B179B}" type="parTrans" cxnId="{FBBF9150-6E50-4902-922F-01DBFEC7B8FB}">
      <dgm:prSet/>
      <dgm:spPr/>
      <dgm:t>
        <a:bodyPr/>
        <a:lstStyle/>
        <a:p>
          <a:endParaRPr lang="pl-PL" sz="2400">
            <a:solidFill>
              <a:schemeClr val="tx1"/>
            </a:solidFill>
          </a:endParaRPr>
        </a:p>
      </dgm:t>
    </dgm:pt>
    <dgm:pt modelId="{DE0324D0-3008-48C5-9093-2762ABE6F8C5}" type="sibTrans" cxnId="{FBBF9150-6E50-4902-922F-01DBFEC7B8FB}">
      <dgm:prSet/>
      <dgm:spPr/>
      <dgm:t>
        <a:bodyPr/>
        <a:lstStyle/>
        <a:p>
          <a:endParaRPr lang="pl-PL" sz="2400">
            <a:solidFill>
              <a:schemeClr val="tx1"/>
            </a:solidFill>
          </a:endParaRPr>
        </a:p>
      </dgm:t>
    </dgm:pt>
    <dgm:pt modelId="{41C5BB56-A1CD-4B77-A1C4-4B188352B9DB}">
      <dgm:prSet custT="1"/>
      <dgm:spPr/>
      <dgm:t>
        <a:bodyPr/>
        <a:lstStyle/>
        <a:p>
          <a:r>
            <a:rPr lang="pl-PL" sz="2000" smtClean="0"/>
            <a:t>Program „Czyste Powietrze”</a:t>
          </a:r>
          <a:endParaRPr lang="pl-PL" sz="2000" dirty="0"/>
        </a:p>
      </dgm:t>
    </dgm:pt>
    <dgm:pt modelId="{B988A569-D2BA-4D57-BD25-E6232A4CA09A}" type="sibTrans" cxnId="{C28B586B-70E1-450F-B5A5-9B5EE3CFEB99}">
      <dgm:prSet/>
      <dgm:spPr/>
      <dgm:t>
        <a:bodyPr/>
        <a:lstStyle/>
        <a:p>
          <a:endParaRPr lang="pl-PL" sz="2400">
            <a:solidFill>
              <a:schemeClr val="tx1"/>
            </a:solidFill>
          </a:endParaRPr>
        </a:p>
      </dgm:t>
    </dgm:pt>
    <dgm:pt modelId="{FB0BE3BE-12B4-48F1-BF67-94CA17E7777A}" type="parTrans" cxnId="{C28B586B-70E1-450F-B5A5-9B5EE3CFEB99}">
      <dgm:prSet/>
      <dgm:spPr/>
      <dgm:t>
        <a:bodyPr/>
        <a:lstStyle/>
        <a:p>
          <a:endParaRPr lang="pl-PL" sz="2400">
            <a:solidFill>
              <a:schemeClr val="tx1"/>
            </a:solidFill>
          </a:endParaRPr>
        </a:p>
      </dgm:t>
    </dgm:pt>
    <dgm:pt modelId="{7C1EA62C-C1CD-43AA-85E4-96651F7BC35B}" type="pres">
      <dgm:prSet presAssocID="{CDB7F572-CB35-49E1-8DFF-110B29081A8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D235EB3E-52EB-47A3-A1F0-24187F6FF624}" type="pres">
      <dgm:prSet presAssocID="{CDB7F572-CB35-49E1-8DFF-110B29081A83}" presName="arrow" presStyleLbl="bgShp" presStyleIdx="0" presStyleCnt="1"/>
      <dgm:spPr/>
      <dgm:t>
        <a:bodyPr/>
        <a:lstStyle/>
        <a:p>
          <a:endParaRPr lang="pl-PL"/>
        </a:p>
      </dgm:t>
    </dgm:pt>
    <dgm:pt modelId="{38FB9F18-EBDF-427D-8083-250BF379E137}" type="pres">
      <dgm:prSet presAssocID="{CDB7F572-CB35-49E1-8DFF-110B29081A83}" presName="points" presStyleCnt="0"/>
      <dgm:spPr/>
      <dgm:t>
        <a:bodyPr/>
        <a:lstStyle/>
        <a:p>
          <a:endParaRPr lang="pl-PL"/>
        </a:p>
      </dgm:t>
    </dgm:pt>
    <dgm:pt modelId="{00161F8D-26CC-4E2B-9B58-3F4C36C9F5D7}" type="pres">
      <dgm:prSet presAssocID="{41C5BB56-A1CD-4B77-A1C4-4B188352B9DB}" presName="compositeA" presStyleCnt="0"/>
      <dgm:spPr/>
      <dgm:t>
        <a:bodyPr/>
        <a:lstStyle/>
        <a:p>
          <a:endParaRPr lang="pl-PL"/>
        </a:p>
      </dgm:t>
    </dgm:pt>
    <dgm:pt modelId="{B56761E5-857B-49E2-887F-2A2616BF4509}" type="pres">
      <dgm:prSet presAssocID="{41C5BB56-A1CD-4B77-A1C4-4B188352B9DB}" presName="text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C1E40AE-5519-43EA-899D-53285FC21C0A}" type="pres">
      <dgm:prSet presAssocID="{41C5BB56-A1CD-4B77-A1C4-4B188352B9DB}" presName="circleA" presStyleLbl="node1" presStyleIdx="0" presStyleCnt="4"/>
      <dgm:spPr/>
      <dgm:t>
        <a:bodyPr/>
        <a:lstStyle/>
        <a:p>
          <a:endParaRPr lang="pl-PL"/>
        </a:p>
      </dgm:t>
    </dgm:pt>
    <dgm:pt modelId="{096D441A-D067-4007-89EC-993A9792F284}" type="pres">
      <dgm:prSet presAssocID="{41C5BB56-A1CD-4B77-A1C4-4B188352B9DB}" presName="spaceA" presStyleCnt="0"/>
      <dgm:spPr/>
      <dgm:t>
        <a:bodyPr/>
        <a:lstStyle/>
        <a:p>
          <a:endParaRPr lang="pl-PL"/>
        </a:p>
      </dgm:t>
    </dgm:pt>
    <dgm:pt modelId="{C864E1F8-701A-4BDF-AF8B-5BFCE425E38C}" type="pres">
      <dgm:prSet presAssocID="{B988A569-D2BA-4D57-BD25-E6232A4CA09A}" presName="space" presStyleCnt="0"/>
      <dgm:spPr/>
      <dgm:t>
        <a:bodyPr/>
        <a:lstStyle/>
        <a:p>
          <a:endParaRPr lang="pl-PL"/>
        </a:p>
      </dgm:t>
    </dgm:pt>
    <dgm:pt modelId="{AF98B9DF-6B29-4248-94D8-2EC2F74B8E3B}" type="pres">
      <dgm:prSet presAssocID="{351A1ADC-3F17-4EC8-9E93-34D869E5F992}" presName="compositeB" presStyleCnt="0"/>
      <dgm:spPr/>
      <dgm:t>
        <a:bodyPr/>
        <a:lstStyle/>
        <a:p>
          <a:endParaRPr lang="pl-PL"/>
        </a:p>
      </dgm:t>
    </dgm:pt>
    <dgm:pt modelId="{15F913A8-F7CD-41A1-9E96-888F7EBC45A4}" type="pres">
      <dgm:prSet presAssocID="{351A1ADC-3F17-4EC8-9E93-34D869E5F992}" presName="text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D7A1067-B274-4B34-B1F5-DEB297DA9C18}" type="pres">
      <dgm:prSet presAssocID="{351A1ADC-3F17-4EC8-9E93-34D869E5F992}" presName="circleB" presStyleLbl="node1" presStyleIdx="1" presStyleCnt="4"/>
      <dgm:spPr/>
      <dgm:t>
        <a:bodyPr/>
        <a:lstStyle/>
        <a:p>
          <a:endParaRPr lang="pl-PL"/>
        </a:p>
      </dgm:t>
    </dgm:pt>
    <dgm:pt modelId="{F17E09C1-9F14-4396-B78F-AA78B02E994E}" type="pres">
      <dgm:prSet presAssocID="{351A1ADC-3F17-4EC8-9E93-34D869E5F992}" presName="spaceB" presStyleCnt="0"/>
      <dgm:spPr/>
      <dgm:t>
        <a:bodyPr/>
        <a:lstStyle/>
        <a:p>
          <a:endParaRPr lang="pl-PL"/>
        </a:p>
      </dgm:t>
    </dgm:pt>
    <dgm:pt modelId="{38316596-830E-4734-A184-DE1D438A945C}" type="pres">
      <dgm:prSet presAssocID="{FA940FCF-7264-48AB-BEF3-C33D2E3A765F}" presName="space" presStyleCnt="0"/>
      <dgm:spPr/>
      <dgm:t>
        <a:bodyPr/>
        <a:lstStyle/>
        <a:p>
          <a:endParaRPr lang="pl-PL"/>
        </a:p>
      </dgm:t>
    </dgm:pt>
    <dgm:pt modelId="{3B95B0FA-8E8F-4FF9-989C-F423B7D25CD4}" type="pres">
      <dgm:prSet presAssocID="{3A468F47-16AB-4099-BFE0-8D558E3247A0}" presName="compositeA" presStyleCnt="0"/>
      <dgm:spPr/>
      <dgm:t>
        <a:bodyPr/>
        <a:lstStyle/>
        <a:p>
          <a:endParaRPr lang="pl-PL"/>
        </a:p>
      </dgm:t>
    </dgm:pt>
    <dgm:pt modelId="{73C50981-63AF-4A1A-99F2-9BB9E8F15BD5}" type="pres">
      <dgm:prSet presAssocID="{3A468F47-16AB-4099-BFE0-8D558E3247A0}" presName="textA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33D79AB-514F-4B8A-A54F-0595BF5432F5}" type="pres">
      <dgm:prSet presAssocID="{3A468F47-16AB-4099-BFE0-8D558E3247A0}" presName="circleA" presStyleLbl="node1" presStyleIdx="2" presStyleCnt="4"/>
      <dgm:spPr/>
      <dgm:t>
        <a:bodyPr/>
        <a:lstStyle/>
        <a:p>
          <a:endParaRPr lang="pl-PL"/>
        </a:p>
      </dgm:t>
    </dgm:pt>
    <dgm:pt modelId="{49EBA4AE-6481-421C-BD41-50C4681B9CF2}" type="pres">
      <dgm:prSet presAssocID="{3A468F47-16AB-4099-BFE0-8D558E3247A0}" presName="spaceA" presStyleCnt="0"/>
      <dgm:spPr/>
      <dgm:t>
        <a:bodyPr/>
        <a:lstStyle/>
        <a:p>
          <a:endParaRPr lang="pl-PL"/>
        </a:p>
      </dgm:t>
    </dgm:pt>
    <dgm:pt modelId="{A23EB18B-68E7-4DCF-9D74-71DAD209253F}" type="pres">
      <dgm:prSet presAssocID="{CF4D2EA8-5E4A-4790-89DF-72A1124E5C17}" presName="space" presStyleCnt="0"/>
      <dgm:spPr/>
      <dgm:t>
        <a:bodyPr/>
        <a:lstStyle/>
        <a:p>
          <a:endParaRPr lang="pl-PL"/>
        </a:p>
      </dgm:t>
    </dgm:pt>
    <dgm:pt modelId="{0F265F18-A612-4E64-8D38-8C8B979F9705}" type="pres">
      <dgm:prSet presAssocID="{EB6BBC93-84DD-4A35-964F-7481AEFAEDFB}" presName="compositeB" presStyleCnt="0"/>
      <dgm:spPr/>
      <dgm:t>
        <a:bodyPr/>
        <a:lstStyle/>
        <a:p>
          <a:endParaRPr lang="pl-PL"/>
        </a:p>
      </dgm:t>
    </dgm:pt>
    <dgm:pt modelId="{210FC908-01C8-471F-BA3B-9C6421809E05}" type="pres">
      <dgm:prSet presAssocID="{EB6BBC93-84DD-4A35-964F-7481AEFAEDFB}" presName="textB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E681760-FD81-415C-B7B1-8564A851232D}" type="pres">
      <dgm:prSet presAssocID="{EB6BBC93-84DD-4A35-964F-7481AEFAEDFB}" presName="circleB" presStyleLbl="node1" presStyleIdx="3" presStyleCnt="4"/>
      <dgm:spPr/>
      <dgm:t>
        <a:bodyPr/>
        <a:lstStyle/>
        <a:p>
          <a:endParaRPr lang="pl-PL"/>
        </a:p>
      </dgm:t>
    </dgm:pt>
    <dgm:pt modelId="{55374076-C895-4A4E-A4AD-41BC6669FC62}" type="pres">
      <dgm:prSet presAssocID="{EB6BBC93-84DD-4A35-964F-7481AEFAEDFB}" presName="spaceB" presStyleCnt="0"/>
      <dgm:spPr/>
      <dgm:t>
        <a:bodyPr/>
        <a:lstStyle/>
        <a:p>
          <a:endParaRPr lang="pl-PL"/>
        </a:p>
      </dgm:t>
    </dgm:pt>
  </dgm:ptLst>
  <dgm:cxnLst>
    <dgm:cxn modelId="{FBBF9150-6E50-4902-922F-01DBFEC7B8FB}" srcId="{CDB7F572-CB35-49E1-8DFF-110B29081A83}" destId="{EB6BBC93-84DD-4A35-964F-7481AEFAEDFB}" srcOrd="3" destOrd="0" parTransId="{158E3E68-B7EC-4AD9-931F-594E124B179B}" sibTransId="{DE0324D0-3008-48C5-9093-2762ABE6F8C5}"/>
    <dgm:cxn modelId="{C28B586B-70E1-450F-B5A5-9B5EE3CFEB99}" srcId="{CDB7F572-CB35-49E1-8DFF-110B29081A83}" destId="{41C5BB56-A1CD-4B77-A1C4-4B188352B9DB}" srcOrd="0" destOrd="0" parTransId="{FB0BE3BE-12B4-48F1-BF67-94CA17E7777A}" sibTransId="{B988A569-D2BA-4D57-BD25-E6232A4CA09A}"/>
    <dgm:cxn modelId="{97E1920B-2A79-48EF-AA99-2BB74290E961}" type="presOf" srcId="{EB6BBC93-84DD-4A35-964F-7481AEFAEDFB}" destId="{210FC908-01C8-471F-BA3B-9C6421809E05}" srcOrd="0" destOrd="0" presId="urn:microsoft.com/office/officeart/2005/8/layout/hProcess11"/>
    <dgm:cxn modelId="{DDE6D04E-F1FD-4350-AEAB-5D75A4844CCC}" type="presOf" srcId="{3A468F47-16AB-4099-BFE0-8D558E3247A0}" destId="{73C50981-63AF-4A1A-99F2-9BB9E8F15BD5}" srcOrd="0" destOrd="0" presId="urn:microsoft.com/office/officeart/2005/8/layout/hProcess11"/>
    <dgm:cxn modelId="{8BD2373C-EF09-47A3-8985-1AF621103EDB}" type="presOf" srcId="{351A1ADC-3F17-4EC8-9E93-34D869E5F992}" destId="{15F913A8-F7CD-41A1-9E96-888F7EBC45A4}" srcOrd="0" destOrd="0" presId="urn:microsoft.com/office/officeart/2005/8/layout/hProcess11"/>
    <dgm:cxn modelId="{B1427D87-A788-4152-A860-69B797945B23}" srcId="{CDB7F572-CB35-49E1-8DFF-110B29081A83}" destId="{3A468F47-16AB-4099-BFE0-8D558E3247A0}" srcOrd="2" destOrd="0" parTransId="{1EAF07D2-2ECF-4E24-B2DA-153BB01069C8}" sibTransId="{CF4D2EA8-5E4A-4790-89DF-72A1124E5C17}"/>
    <dgm:cxn modelId="{F99430E9-3AFD-473B-BE49-AAC13C7E1E27}" srcId="{CDB7F572-CB35-49E1-8DFF-110B29081A83}" destId="{351A1ADC-3F17-4EC8-9E93-34D869E5F992}" srcOrd="1" destOrd="0" parTransId="{C99D2622-D194-4555-8D82-7C6D99B55374}" sibTransId="{FA940FCF-7264-48AB-BEF3-C33D2E3A765F}"/>
    <dgm:cxn modelId="{D624A2C7-6A2B-49B5-904A-C33F77F0E09E}" type="presOf" srcId="{CDB7F572-CB35-49E1-8DFF-110B29081A83}" destId="{7C1EA62C-C1CD-43AA-85E4-96651F7BC35B}" srcOrd="0" destOrd="0" presId="urn:microsoft.com/office/officeart/2005/8/layout/hProcess11"/>
    <dgm:cxn modelId="{23577ED9-B71F-4939-924C-095BB214B400}" type="presOf" srcId="{41C5BB56-A1CD-4B77-A1C4-4B188352B9DB}" destId="{B56761E5-857B-49E2-887F-2A2616BF4509}" srcOrd="0" destOrd="0" presId="urn:microsoft.com/office/officeart/2005/8/layout/hProcess11"/>
    <dgm:cxn modelId="{677DC8AC-D26B-4CCE-906B-59C81B002838}" type="presParOf" srcId="{7C1EA62C-C1CD-43AA-85E4-96651F7BC35B}" destId="{D235EB3E-52EB-47A3-A1F0-24187F6FF624}" srcOrd="0" destOrd="0" presId="urn:microsoft.com/office/officeart/2005/8/layout/hProcess11"/>
    <dgm:cxn modelId="{D16771C3-050C-4818-A2A6-6616E372B838}" type="presParOf" srcId="{7C1EA62C-C1CD-43AA-85E4-96651F7BC35B}" destId="{38FB9F18-EBDF-427D-8083-250BF379E137}" srcOrd="1" destOrd="0" presId="urn:microsoft.com/office/officeart/2005/8/layout/hProcess11"/>
    <dgm:cxn modelId="{BA0BD372-E3FA-4D3D-B451-6507D9D1B3BC}" type="presParOf" srcId="{38FB9F18-EBDF-427D-8083-250BF379E137}" destId="{00161F8D-26CC-4E2B-9B58-3F4C36C9F5D7}" srcOrd="0" destOrd="0" presId="urn:microsoft.com/office/officeart/2005/8/layout/hProcess11"/>
    <dgm:cxn modelId="{EED16107-AFB1-48E1-82E9-8935127CBADA}" type="presParOf" srcId="{00161F8D-26CC-4E2B-9B58-3F4C36C9F5D7}" destId="{B56761E5-857B-49E2-887F-2A2616BF4509}" srcOrd="0" destOrd="0" presId="urn:microsoft.com/office/officeart/2005/8/layout/hProcess11"/>
    <dgm:cxn modelId="{15AC144F-DAC0-4E8A-90CB-8F3A87D47575}" type="presParOf" srcId="{00161F8D-26CC-4E2B-9B58-3F4C36C9F5D7}" destId="{4C1E40AE-5519-43EA-899D-53285FC21C0A}" srcOrd="1" destOrd="0" presId="urn:microsoft.com/office/officeart/2005/8/layout/hProcess11"/>
    <dgm:cxn modelId="{FC63C2F9-6BB4-42B2-80AD-61EAF08F57D9}" type="presParOf" srcId="{00161F8D-26CC-4E2B-9B58-3F4C36C9F5D7}" destId="{096D441A-D067-4007-89EC-993A9792F284}" srcOrd="2" destOrd="0" presId="urn:microsoft.com/office/officeart/2005/8/layout/hProcess11"/>
    <dgm:cxn modelId="{53DE5215-96AE-42F5-91FE-DF71D0D6856D}" type="presParOf" srcId="{38FB9F18-EBDF-427D-8083-250BF379E137}" destId="{C864E1F8-701A-4BDF-AF8B-5BFCE425E38C}" srcOrd="1" destOrd="0" presId="urn:microsoft.com/office/officeart/2005/8/layout/hProcess11"/>
    <dgm:cxn modelId="{68FC4E11-F2D0-4D62-94D9-43AFEB6F50CD}" type="presParOf" srcId="{38FB9F18-EBDF-427D-8083-250BF379E137}" destId="{AF98B9DF-6B29-4248-94D8-2EC2F74B8E3B}" srcOrd="2" destOrd="0" presId="urn:microsoft.com/office/officeart/2005/8/layout/hProcess11"/>
    <dgm:cxn modelId="{94C9FF09-E111-459A-A123-6BC502C6B3D0}" type="presParOf" srcId="{AF98B9DF-6B29-4248-94D8-2EC2F74B8E3B}" destId="{15F913A8-F7CD-41A1-9E96-888F7EBC45A4}" srcOrd="0" destOrd="0" presId="urn:microsoft.com/office/officeart/2005/8/layout/hProcess11"/>
    <dgm:cxn modelId="{A3B64902-6208-48DE-BF06-28930BB8082B}" type="presParOf" srcId="{AF98B9DF-6B29-4248-94D8-2EC2F74B8E3B}" destId="{0D7A1067-B274-4B34-B1F5-DEB297DA9C18}" srcOrd="1" destOrd="0" presId="urn:microsoft.com/office/officeart/2005/8/layout/hProcess11"/>
    <dgm:cxn modelId="{1E2502D3-B621-4DB9-BAEF-2B220F2D1ABF}" type="presParOf" srcId="{AF98B9DF-6B29-4248-94D8-2EC2F74B8E3B}" destId="{F17E09C1-9F14-4396-B78F-AA78B02E994E}" srcOrd="2" destOrd="0" presId="urn:microsoft.com/office/officeart/2005/8/layout/hProcess11"/>
    <dgm:cxn modelId="{E1842687-9F3B-4F51-8B74-51FFCC3258C1}" type="presParOf" srcId="{38FB9F18-EBDF-427D-8083-250BF379E137}" destId="{38316596-830E-4734-A184-DE1D438A945C}" srcOrd="3" destOrd="0" presId="urn:microsoft.com/office/officeart/2005/8/layout/hProcess11"/>
    <dgm:cxn modelId="{782B4794-67C0-43E0-A92F-63F7BA13134A}" type="presParOf" srcId="{38FB9F18-EBDF-427D-8083-250BF379E137}" destId="{3B95B0FA-8E8F-4FF9-989C-F423B7D25CD4}" srcOrd="4" destOrd="0" presId="urn:microsoft.com/office/officeart/2005/8/layout/hProcess11"/>
    <dgm:cxn modelId="{57871C8E-43F1-46D5-B102-3D04CECEEDF0}" type="presParOf" srcId="{3B95B0FA-8E8F-4FF9-989C-F423B7D25CD4}" destId="{73C50981-63AF-4A1A-99F2-9BB9E8F15BD5}" srcOrd="0" destOrd="0" presId="urn:microsoft.com/office/officeart/2005/8/layout/hProcess11"/>
    <dgm:cxn modelId="{69A17A88-460C-4ECA-8BF3-379F3F086090}" type="presParOf" srcId="{3B95B0FA-8E8F-4FF9-989C-F423B7D25CD4}" destId="{D33D79AB-514F-4B8A-A54F-0595BF5432F5}" srcOrd="1" destOrd="0" presId="urn:microsoft.com/office/officeart/2005/8/layout/hProcess11"/>
    <dgm:cxn modelId="{D428EDD3-3005-4CAA-B8C0-C9920D6ACCFE}" type="presParOf" srcId="{3B95B0FA-8E8F-4FF9-989C-F423B7D25CD4}" destId="{49EBA4AE-6481-421C-BD41-50C4681B9CF2}" srcOrd="2" destOrd="0" presId="urn:microsoft.com/office/officeart/2005/8/layout/hProcess11"/>
    <dgm:cxn modelId="{24B1C6A6-7105-4497-909B-37629960964F}" type="presParOf" srcId="{38FB9F18-EBDF-427D-8083-250BF379E137}" destId="{A23EB18B-68E7-4DCF-9D74-71DAD209253F}" srcOrd="5" destOrd="0" presId="urn:microsoft.com/office/officeart/2005/8/layout/hProcess11"/>
    <dgm:cxn modelId="{955096CD-B0DE-4498-B2D6-57F142ED65AF}" type="presParOf" srcId="{38FB9F18-EBDF-427D-8083-250BF379E137}" destId="{0F265F18-A612-4E64-8D38-8C8B979F9705}" srcOrd="6" destOrd="0" presId="urn:microsoft.com/office/officeart/2005/8/layout/hProcess11"/>
    <dgm:cxn modelId="{5285F30E-1008-4B30-89A8-EA3ED9835903}" type="presParOf" srcId="{0F265F18-A612-4E64-8D38-8C8B979F9705}" destId="{210FC908-01C8-471F-BA3B-9C6421809E05}" srcOrd="0" destOrd="0" presId="urn:microsoft.com/office/officeart/2005/8/layout/hProcess11"/>
    <dgm:cxn modelId="{C89849E4-71A9-4D31-BB88-6586B4ACF293}" type="presParOf" srcId="{0F265F18-A612-4E64-8D38-8C8B979F9705}" destId="{FE681760-FD81-415C-B7B1-8564A851232D}" srcOrd="1" destOrd="0" presId="urn:microsoft.com/office/officeart/2005/8/layout/hProcess11"/>
    <dgm:cxn modelId="{90F84A17-BB6B-4AD1-AF6F-E4A5BBDA26C4}" type="presParOf" srcId="{0F265F18-A612-4E64-8D38-8C8B979F9705}" destId="{55374076-C895-4A4E-A4AD-41BC6669FC62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556450B-E2C1-4A45-B672-C021DB9BB30C}" type="doc">
      <dgm:prSet loTypeId="urn:microsoft.com/office/officeart/2005/8/layout/chevron1" loCatId="process" qsTypeId="urn:microsoft.com/office/officeart/2005/8/quickstyle/simple1" qsCatId="simple" csTypeId="urn:microsoft.com/office/officeart/2005/8/colors/accent2_3" csCatId="accent2" phldr="1"/>
      <dgm:spPr/>
    </dgm:pt>
    <dgm:pt modelId="{7442E0CB-CAAF-48D7-A6D1-35D49912A40D}">
      <dgm:prSet phldrT="[Tekst]" custT="1"/>
      <dgm:spPr/>
      <dgm:t>
        <a:bodyPr/>
        <a:lstStyle/>
        <a:p>
          <a:r>
            <a:rPr lang="pl-PL" sz="1400" dirty="0" smtClean="0"/>
            <a:t>2017 r.</a:t>
          </a:r>
          <a:endParaRPr lang="pl-PL" sz="1400" dirty="0"/>
        </a:p>
      </dgm:t>
    </dgm:pt>
    <dgm:pt modelId="{8565014B-5F47-4411-A8FC-17C65121CA0D}" type="parTrans" cxnId="{7BBA0E78-C1C1-47A2-8DFB-C7F1F944AA93}">
      <dgm:prSet/>
      <dgm:spPr/>
      <dgm:t>
        <a:bodyPr/>
        <a:lstStyle/>
        <a:p>
          <a:endParaRPr lang="pl-PL" sz="1400"/>
        </a:p>
      </dgm:t>
    </dgm:pt>
    <dgm:pt modelId="{D112920C-F428-4C97-A8CD-37851F505A8D}" type="sibTrans" cxnId="{7BBA0E78-C1C1-47A2-8DFB-C7F1F944AA93}">
      <dgm:prSet/>
      <dgm:spPr/>
      <dgm:t>
        <a:bodyPr/>
        <a:lstStyle/>
        <a:p>
          <a:endParaRPr lang="pl-PL" sz="1400"/>
        </a:p>
      </dgm:t>
    </dgm:pt>
    <dgm:pt modelId="{780CF1CF-37D6-4809-A2A9-B248B56876CC}">
      <dgm:prSet custT="1"/>
      <dgm:spPr/>
      <dgm:t>
        <a:bodyPr/>
        <a:lstStyle/>
        <a:p>
          <a:r>
            <a:rPr lang="pl-PL" sz="1400" dirty="0" smtClean="0"/>
            <a:t>2018 r.</a:t>
          </a:r>
        </a:p>
      </dgm:t>
    </dgm:pt>
    <dgm:pt modelId="{641B9681-9B7F-422A-B611-CA9D51B3B01C}" type="parTrans" cxnId="{69B70761-7522-4882-8F07-1B604A2E3976}">
      <dgm:prSet/>
      <dgm:spPr/>
      <dgm:t>
        <a:bodyPr/>
        <a:lstStyle/>
        <a:p>
          <a:endParaRPr lang="pl-PL" sz="1400"/>
        </a:p>
      </dgm:t>
    </dgm:pt>
    <dgm:pt modelId="{4238ADEC-6823-4597-A0A4-B0CC11EB305E}" type="sibTrans" cxnId="{69B70761-7522-4882-8F07-1B604A2E3976}">
      <dgm:prSet/>
      <dgm:spPr/>
      <dgm:t>
        <a:bodyPr/>
        <a:lstStyle/>
        <a:p>
          <a:endParaRPr lang="pl-PL" sz="1400"/>
        </a:p>
      </dgm:t>
    </dgm:pt>
    <dgm:pt modelId="{8F92DEC6-C5E5-4B94-9DBF-0B82288984DC}">
      <dgm:prSet custT="1"/>
      <dgm:spPr/>
      <dgm:t>
        <a:bodyPr/>
        <a:lstStyle/>
        <a:p>
          <a:r>
            <a:rPr lang="pl-PL" sz="1400" dirty="0" smtClean="0"/>
            <a:t>2023 r.</a:t>
          </a:r>
        </a:p>
      </dgm:t>
    </dgm:pt>
    <dgm:pt modelId="{73106EA3-126A-4E1D-916C-222D03C12154}" type="parTrans" cxnId="{9046B3FF-00C1-439E-B6D1-DBB007639E7A}">
      <dgm:prSet/>
      <dgm:spPr/>
      <dgm:t>
        <a:bodyPr/>
        <a:lstStyle/>
        <a:p>
          <a:endParaRPr lang="pl-PL" sz="1400"/>
        </a:p>
      </dgm:t>
    </dgm:pt>
    <dgm:pt modelId="{6E81C739-3264-478D-9D64-0AA48BD6E86A}" type="sibTrans" cxnId="{9046B3FF-00C1-439E-B6D1-DBB007639E7A}">
      <dgm:prSet/>
      <dgm:spPr/>
      <dgm:t>
        <a:bodyPr/>
        <a:lstStyle/>
        <a:p>
          <a:endParaRPr lang="pl-PL" sz="1400"/>
        </a:p>
      </dgm:t>
    </dgm:pt>
    <dgm:pt modelId="{69CA6D6E-AC19-4518-8072-1298185ABB24}">
      <dgm:prSet custT="1"/>
      <dgm:spPr/>
      <dgm:t>
        <a:bodyPr/>
        <a:lstStyle/>
        <a:p>
          <a:r>
            <a:rPr lang="pl-PL" sz="1400" dirty="0" smtClean="0"/>
            <a:t>2028 r.</a:t>
          </a:r>
        </a:p>
      </dgm:t>
    </dgm:pt>
    <dgm:pt modelId="{9A9241F8-B509-4059-8A04-E2AC8A08B8A0}" type="parTrans" cxnId="{3A7FC7F2-5363-459A-877A-2E9F5258AC2A}">
      <dgm:prSet/>
      <dgm:spPr/>
      <dgm:t>
        <a:bodyPr/>
        <a:lstStyle/>
        <a:p>
          <a:endParaRPr lang="pl-PL" sz="1400"/>
        </a:p>
      </dgm:t>
    </dgm:pt>
    <dgm:pt modelId="{E73F385A-3AD7-4232-B3CF-0A28B66EC691}" type="sibTrans" cxnId="{3A7FC7F2-5363-459A-877A-2E9F5258AC2A}">
      <dgm:prSet/>
      <dgm:spPr/>
      <dgm:t>
        <a:bodyPr/>
        <a:lstStyle/>
        <a:p>
          <a:endParaRPr lang="pl-PL" sz="1400"/>
        </a:p>
      </dgm:t>
    </dgm:pt>
    <dgm:pt modelId="{58A50DBA-3D15-4D38-940B-74CDE15BF3A3}">
      <dgm:prSet custT="1"/>
      <dgm:spPr/>
      <dgm:t>
        <a:bodyPr/>
        <a:lstStyle/>
        <a:p>
          <a:endParaRPr lang="pl-PL" sz="1400" dirty="0" smtClean="0"/>
        </a:p>
      </dgm:t>
    </dgm:pt>
    <dgm:pt modelId="{2508EF18-D57B-4B27-94A0-14F0B6C4B67E}" type="parTrans" cxnId="{50AB6F85-AF15-4222-AB61-1BF5C86EAE41}">
      <dgm:prSet/>
      <dgm:spPr/>
      <dgm:t>
        <a:bodyPr/>
        <a:lstStyle/>
        <a:p>
          <a:endParaRPr lang="pl-PL" sz="1400"/>
        </a:p>
      </dgm:t>
    </dgm:pt>
    <dgm:pt modelId="{2D7A6C15-35B2-467D-936D-3BEF256C2D52}" type="sibTrans" cxnId="{50AB6F85-AF15-4222-AB61-1BF5C86EAE41}">
      <dgm:prSet/>
      <dgm:spPr/>
      <dgm:t>
        <a:bodyPr/>
        <a:lstStyle/>
        <a:p>
          <a:endParaRPr lang="pl-PL" sz="1400"/>
        </a:p>
      </dgm:t>
    </dgm:pt>
    <dgm:pt modelId="{F02CCB6F-33C5-4748-92EB-B92BF3261881}">
      <dgm:prSet custT="1"/>
      <dgm:spPr/>
      <dgm:t>
        <a:bodyPr/>
        <a:lstStyle/>
        <a:p>
          <a:endParaRPr lang="pl-PL" sz="1400" dirty="0" smtClean="0"/>
        </a:p>
      </dgm:t>
    </dgm:pt>
    <dgm:pt modelId="{3D28DD4E-729B-4EA0-8E0A-D2E2ED5ADEE3}" type="parTrans" cxnId="{DCDA7B46-3C74-47A8-A49F-BE2803AEA06F}">
      <dgm:prSet/>
      <dgm:spPr/>
      <dgm:t>
        <a:bodyPr/>
        <a:lstStyle/>
        <a:p>
          <a:endParaRPr lang="pl-PL" sz="1400"/>
        </a:p>
      </dgm:t>
    </dgm:pt>
    <dgm:pt modelId="{78F5CE06-D4E3-45B2-ACFD-BA7CB78FCB58}" type="sibTrans" cxnId="{DCDA7B46-3C74-47A8-A49F-BE2803AEA06F}">
      <dgm:prSet/>
      <dgm:spPr/>
      <dgm:t>
        <a:bodyPr/>
        <a:lstStyle/>
        <a:p>
          <a:endParaRPr lang="pl-PL" sz="1400"/>
        </a:p>
      </dgm:t>
    </dgm:pt>
    <dgm:pt modelId="{163AED67-DBA3-4419-8C5A-00F4C5B5E406}">
      <dgm:prSet custT="1"/>
      <dgm:spPr/>
      <dgm:t>
        <a:bodyPr/>
        <a:lstStyle/>
        <a:p>
          <a:endParaRPr lang="pl-PL" sz="1400" dirty="0" smtClean="0"/>
        </a:p>
      </dgm:t>
    </dgm:pt>
    <dgm:pt modelId="{25C382C2-C3C4-404D-B6F1-B036A8D58F5C}" type="parTrans" cxnId="{D408DE5D-6AE8-450F-B729-B42127FE6C0D}">
      <dgm:prSet/>
      <dgm:spPr/>
      <dgm:t>
        <a:bodyPr/>
        <a:lstStyle/>
        <a:p>
          <a:endParaRPr lang="pl-PL" sz="1400"/>
        </a:p>
      </dgm:t>
    </dgm:pt>
    <dgm:pt modelId="{7E44EB69-9F27-4474-8260-65E18F5C6F42}" type="sibTrans" cxnId="{D408DE5D-6AE8-450F-B729-B42127FE6C0D}">
      <dgm:prSet/>
      <dgm:spPr/>
      <dgm:t>
        <a:bodyPr/>
        <a:lstStyle/>
        <a:p>
          <a:endParaRPr lang="pl-PL" sz="1400"/>
        </a:p>
      </dgm:t>
    </dgm:pt>
    <dgm:pt modelId="{339628E8-3183-4479-8457-A0DD5E020742}">
      <dgm:prSet custT="1"/>
      <dgm:spPr/>
      <dgm:t>
        <a:bodyPr/>
        <a:lstStyle/>
        <a:p>
          <a:endParaRPr lang="pl-PL" sz="1400" dirty="0" smtClean="0"/>
        </a:p>
      </dgm:t>
    </dgm:pt>
    <dgm:pt modelId="{3EEB9E86-43FD-43B2-843F-AFF345E9E29B}" type="parTrans" cxnId="{0006FF5A-8D64-4A7F-A67F-8A48F692A965}">
      <dgm:prSet/>
      <dgm:spPr/>
      <dgm:t>
        <a:bodyPr/>
        <a:lstStyle/>
        <a:p>
          <a:endParaRPr lang="pl-PL" sz="1400"/>
        </a:p>
      </dgm:t>
    </dgm:pt>
    <dgm:pt modelId="{585B9C69-3FD2-4F59-AA47-E72B988CBEF0}" type="sibTrans" cxnId="{0006FF5A-8D64-4A7F-A67F-8A48F692A965}">
      <dgm:prSet/>
      <dgm:spPr/>
      <dgm:t>
        <a:bodyPr/>
        <a:lstStyle/>
        <a:p>
          <a:endParaRPr lang="pl-PL" sz="1400"/>
        </a:p>
      </dgm:t>
    </dgm:pt>
    <dgm:pt modelId="{6BA7E7E7-52D8-473C-8954-EDBEC29F5064}">
      <dgm:prSet custT="1"/>
      <dgm:spPr/>
      <dgm:t>
        <a:bodyPr/>
        <a:lstStyle/>
        <a:p>
          <a:endParaRPr lang="pl-PL" sz="1400" dirty="0" smtClean="0"/>
        </a:p>
      </dgm:t>
    </dgm:pt>
    <dgm:pt modelId="{38287DD4-BEE3-46B8-87DB-DC4AEFD6FF63}" type="parTrans" cxnId="{4710F1B2-002D-4E10-8FF4-A7A85440F38F}">
      <dgm:prSet/>
      <dgm:spPr/>
      <dgm:t>
        <a:bodyPr/>
        <a:lstStyle/>
        <a:p>
          <a:endParaRPr lang="pl-PL" sz="1400"/>
        </a:p>
      </dgm:t>
    </dgm:pt>
    <dgm:pt modelId="{F777D239-79D1-4B72-B41F-2C48122C7AC5}" type="sibTrans" cxnId="{4710F1B2-002D-4E10-8FF4-A7A85440F38F}">
      <dgm:prSet/>
      <dgm:spPr/>
      <dgm:t>
        <a:bodyPr/>
        <a:lstStyle/>
        <a:p>
          <a:endParaRPr lang="pl-PL" sz="1400"/>
        </a:p>
      </dgm:t>
    </dgm:pt>
    <dgm:pt modelId="{06FA5043-CE7D-475A-BDC9-1C1C2E2C66C3}">
      <dgm:prSet custT="1"/>
      <dgm:spPr/>
      <dgm:t>
        <a:bodyPr/>
        <a:lstStyle/>
        <a:p>
          <a:endParaRPr lang="pl-PL" sz="1400" dirty="0" smtClean="0"/>
        </a:p>
      </dgm:t>
    </dgm:pt>
    <dgm:pt modelId="{622D3B3E-BF06-431A-9765-FFA7AB8182AD}" type="parTrans" cxnId="{44187677-EA3B-4EC3-9446-5A2F7CB0048C}">
      <dgm:prSet/>
      <dgm:spPr/>
      <dgm:t>
        <a:bodyPr/>
        <a:lstStyle/>
        <a:p>
          <a:endParaRPr lang="pl-PL" sz="1400"/>
        </a:p>
      </dgm:t>
    </dgm:pt>
    <dgm:pt modelId="{FC0B764D-6699-41AF-B47B-51256C8F14BA}" type="sibTrans" cxnId="{44187677-EA3B-4EC3-9446-5A2F7CB0048C}">
      <dgm:prSet/>
      <dgm:spPr/>
      <dgm:t>
        <a:bodyPr/>
        <a:lstStyle/>
        <a:p>
          <a:endParaRPr lang="pl-PL" sz="1400"/>
        </a:p>
      </dgm:t>
    </dgm:pt>
    <dgm:pt modelId="{08C55BE6-FCBF-46C0-8A85-D5E1747551F9}">
      <dgm:prSet custT="1"/>
      <dgm:spPr/>
      <dgm:t>
        <a:bodyPr/>
        <a:lstStyle/>
        <a:p>
          <a:endParaRPr lang="pl-PL" sz="1400" dirty="0" smtClean="0"/>
        </a:p>
      </dgm:t>
    </dgm:pt>
    <dgm:pt modelId="{CE955A2B-87B7-419C-9058-A93F2F83E7C9}" type="parTrans" cxnId="{F3C08914-DC0B-43A6-8D22-C789968D9853}">
      <dgm:prSet/>
      <dgm:spPr/>
      <dgm:t>
        <a:bodyPr/>
        <a:lstStyle/>
        <a:p>
          <a:endParaRPr lang="pl-PL" sz="1400"/>
        </a:p>
      </dgm:t>
    </dgm:pt>
    <dgm:pt modelId="{D91AD1C6-400A-47D1-A58D-FC3648C3E3CD}" type="sibTrans" cxnId="{F3C08914-DC0B-43A6-8D22-C789968D9853}">
      <dgm:prSet/>
      <dgm:spPr/>
      <dgm:t>
        <a:bodyPr/>
        <a:lstStyle/>
        <a:p>
          <a:endParaRPr lang="pl-PL" sz="1400"/>
        </a:p>
      </dgm:t>
    </dgm:pt>
    <dgm:pt modelId="{039CC78D-0749-44FB-A84A-DABBCC8DAA94}">
      <dgm:prSet custT="1"/>
      <dgm:spPr/>
      <dgm:t>
        <a:bodyPr/>
        <a:lstStyle/>
        <a:p>
          <a:endParaRPr lang="pl-PL" sz="1400" dirty="0" smtClean="0"/>
        </a:p>
      </dgm:t>
    </dgm:pt>
    <dgm:pt modelId="{FF104DBE-2CDC-4556-90DD-B74D584AD089}" type="parTrans" cxnId="{E16B737C-3818-4371-8DC9-4767B30D8A14}">
      <dgm:prSet/>
      <dgm:spPr/>
      <dgm:t>
        <a:bodyPr/>
        <a:lstStyle/>
        <a:p>
          <a:endParaRPr lang="pl-PL"/>
        </a:p>
      </dgm:t>
    </dgm:pt>
    <dgm:pt modelId="{0BF180FA-7CD0-4272-BB3F-3F11382CDFDD}" type="sibTrans" cxnId="{E16B737C-3818-4371-8DC9-4767B30D8A14}">
      <dgm:prSet/>
      <dgm:spPr/>
      <dgm:t>
        <a:bodyPr/>
        <a:lstStyle/>
        <a:p>
          <a:endParaRPr lang="pl-PL"/>
        </a:p>
      </dgm:t>
    </dgm:pt>
    <dgm:pt modelId="{90E79BFE-4CE5-49E0-8B0B-A497E0F36C21}" type="pres">
      <dgm:prSet presAssocID="{F556450B-E2C1-4A45-B672-C021DB9BB30C}" presName="Name0" presStyleCnt="0">
        <dgm:presLayoutVars>
          <dgm:dir/>
          <dgm:animLvl val="lvl"/>
          <dgm:resizeHandles val="exact"/>
        </dgm:presLayoutVars>
      </dgm:prSet>
      <dgm:spPr/>
    </dgm:pt>
    <dgm:pt modelId="{1F8FC565-9F63-48AA-8130-B64AA1EF29C1}" type="pres">
      <dgm:prSet presAssocID="{7442E0CB-CAAF-48D7-A6D1-35D49912A40D}" presName="parTxOnly" presStyleLbl="node1" presStyleIdx="0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CE57A73-7496-4164-9253-0CCDB13870B3}" type="pres">
      <dgm:prSet presAssocID="{D112920C-F428-4C97-A8CD-37851F505A8D}" presName="parTxOnlySpace" presStyleCnt="0"/>
      <dgm:spPr/>
    </dgm:pt>
    <dgm:pt modelId="{51AF9181-9C36-4766-BFBB-B9862D3F5E5C}" type="pres">
      <dgm:prSet presAssocID="{780CF1CF-37D6-4809-A2A9-B248B56876CC}" presName="parTxOnly" presStyleLbl="node1" presStyleIdx="1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440D8D4-C834-40F9-853C-AD8B12AC0793}" type="pres">
      <dgm:prSet presAssocID="{4238ADEC-6823-4597-A0A4-B0CC11EB305E}" presName="parTxOnlySpace" presStyleCnt="0"/>
      <dgm:spPr/>
    </dgm:pt>
    <dgm:pt modelId="{DF90A76B-4844-4E9C-9B59-D8BBD56C3BE7}" type="pres">
      <dgm:prSet presAssocID="{6BA7E7E7-52D8-473C-8954-EDBEC29F5064}" presName="parTxOnly" presStyleLbl="node1" presStyleIdx="2" presStyleCnt="12" custScaleX="3974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0716964-9E7A-4C32-B126-E81EF664975D}" type="pres">
      <dgm:prSet presAssocID="{F777D239-79D1-4B72-B41F-2C48122C7AC5}" presName="parTxOnlySpace" presStyleCnt="0"/>
      <dgm:spPr/>
    </dgm:pt>
    <dgm:pt modelId="{11777DC3-A172-4625-BF86-1AE787D9C463}" type="pres">
      <dgm:prSet presAssocID="{06FA5043-CE7D-475A-BDC9-1C1C2E2C66C3}" presName="parTxOnly" presStyleLbl="node1" presStyleIdx="3" presStyleCnt="12" custScaleX="36135" custLinFactNeighborX="-21992" custLinFactNeighborY="2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1B8EE4E-4580-4878-BE09-6FC7F629051A}" type="pres">
      <dgm:prSet presAssocID="{FC0B764D-6699-41AF-B47B-51256C8F14BA}" presName="parTxOnlySpace" presStyleCnt="0"/>
      <dgm:spPr/>
    </dgm:pt>
    <dgm:pt modelId="{F646C778-7D04-44C7-A55A-DFBBE17E0438}" type="pres">
      <dgm:prSet presAssocID="{08C55BE6-FCBF-46C0-8A85-D5E1747551F9}" presName="parTxOnly" presStyleLbl="node1" presStyleIdx="4" presStyleCnt="12" custScaleX="349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98CD01D-F92D-4A48-8C74-1D3AF1C81DCF}" type="pres">
      <dgm:prSet presAssocID="{D91AD1C6-400A-47D1-A58D-FC3648C3E3CD}" presName="parTxOnlySpace" presStyleCnt="0"/>
      <dgm:spPr/>
    </dgm:pt>
    <dgm:pt modelId="{F4AC844F-616C-4889-99A4-A2C81A6D5393}" type="pres">
      <dgm:prSet presAssocID="{039CC78D-0749-44FB-A84A-DABBCC8DAA94}" presName="parTxOnly" presStyleLbl="node1" presStyleIdx="5" presStyleCnt="12" custScaleX="339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EDD8C09-24E3-4C94-BF50-4B9F2FAD6320}" type="pres">
      <dgm:prSet presAssocID="{0BF180FA-7CD0-4272-BB3F-3F11382CDFDD}" presName="parTxOnlySpace" presStyleCnt="0"/>
      <dgm:spPr/>
    </dgm:pt>
    <dgm:pt modelId="{5852A71F-6B24-470D-83F8-F22FA8BF4E6A}" type="pres">
      <dgm:prSet presAssocID="{8F92DEC6-C5E5-4B94-9DBF-0B82288984DC}" presName="parTxOnly" presStyleLbl="node1" presStyleIdx="6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DB59A2D-5506-4C4A-942C-758B273FFCEB}" type="pres">
      <dgm:prSet presAssocID="{6E81C739-3264-478D-9D64-0AA48BD6E86A}" presName="parTxOnlySpace" presStyleCnt="0"/>
      <dgm:spPr/>
    </dgm:pt>
    <dgm:pt modelId="{1ED68158-6CE7-49E8-93AD-ED0E30C870D7}" type="pres">
      <dgm:prSet presAssocID="{58A50DBA-3D15-4D38-940B-74CDE15BF3A3}" presName="parTxOnly" presStyleLbl="node1" presStyleIdx="7" presStyleCnt="12" custScaleX="3483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B0699E1-3C1E-4053-B26F-F5B40C5AC26E}" type="pres">
      <dgm:prSet presAssocID="{2D7A6C15-35B2-467D-936D-3BEF256C2D52}" presName="parTxOnlySpace" presStyleCnt="0"/>
      <dgm:spPr/>
    </dgm:pt>
    <dgm:pt modelId="{18812E27-0FCE-4F4B-9FEC-A3DD534237F5}" type="pres">
      <dgm:prSet presAssocID="{F02CCB6F-33C5-4748-92EB-B92BF3261881}" presName="parTxOnly" presStyleLbl="node1" presStyleIdx="8" presStyleCnt="12" custScaleX="336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3D97E4D-9E09-4059-A938-8888BE8BA65A}" type="pres">
      <dgm:prSet presAssocID="{78F5CE06-D4E3-45B2-ACFD-BA7CB78FCB58}" presName="parTxOnlySpace" presStyleCnt="0"/>
      <dgm:spPr/>
    </dgm:pt>
    <dgm:pt modelId="{FECC0951-9EA8-443A-8259-B3DED5F14284}" type="pres">
      <dgm:prSet presAssocID="{163AED67-DBA3-4419-8C5A-00F4C5B5E406}" presName="parTxOnly" presStyleLbl="node1" presStyleIdx="9" presStyleCnt="12" custScaleX="341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AAE7560-9F40-458D-8E4D-1543E531D236}" type="pres">
      <dgm:prSet presAssocID="{7E44EB69-9F27-4474-8260-65E18F5C6F42}" presName="parTxOnlySpace" presStyleCnt="0"/>
      <dgm:spPr/>
    </dgm:pt>
    <dgm:pt modelId="{27130C5E-CB6B-4312-B1F6-10E09E221DB1}" type="pres">
      <dgm:prSet presAssocID="{339628E8-3183-4479-8457-A0DD5E020742}" presName="parTxOnly" presStyleLbl="node1" presStyleIdx="10" presStyleCnt="12" custScaleX="3398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03A8D51-703A-4617-BD61-3C733F6E8981}" type="pres">
      <dgm:prSet presAssocID="{585B9C69-3FD2-4F59-AA47-E72B988CBEF0}" presName="parTxOnlySpace" presStyleCnt="0"/>
      <dgm:spPr/>
    </dgm:pt>
    <dgm:pt modelId="{DA07E5BD-9AF9-4D67-8DD9-1257084128BE}" type="pres">
      <dgm:prSet presAssocID="{69CA6D6E-AC19-4518-8072-1298185ABB24}" presName="parTxOnly" presStyleLbl="node1" presStyleIdx="11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96BF580B-4705-4A7B-9789-C5375985DE2A}" type="presOf" srcId="{08C55BE6-FCBF-46C0-8A85-D5E1747551F9}" destId="{F646C778-7D04-44C7-A55A-DFBBE17E0438}" srcOrd="0" destOrd="0" presId="urn:microsoft.com/office/officeart/2005/8/layout/chevron1"/>
    <dgm:cxn modelId="{69B70761-7522-4882-8F07-1B604A2E3976}" srcId="{F556450B-E2C1-4A45-B672-C021DB9BB30C}" destId="{780CF1CF-37D6-4809-A2A9-B248B56876CC}" srcOrd="1" destOrd="0" parTransId="{641B9681-9B7F-422A-B611-CA9D51B3B01C}" sibTransId="{4238ADEC-6823-4597-A0A4-B0CC11EB305E}"/>
    <dgm:cxn modelId="{4710F1B2-002D-4E10-8FF4-A7A85440F38F}" srcId="{F556450B-E2C1-4A45-B672-C021DB9BB30C}" destId="{6BA7E7E7-52D8-473C-8954-EDBEC29F5064}" srcOrd="2" destOrd="0" parTransId="{38287DD4-BEE3-46B8-87DB-DC4AEFD6FF63}" sibTransId="{F777D239-79D1-4B72-B41F-2C48122C7AC5}"/>
    <dgm:cxn modelId="{87206C54-C11A-4955-8B86-331ED3BDC90D}" type="presOf" srcId="{F556450B-E2C1-4A45-B672-C021DB9BB30C}" destId="{90E79BFE-4CE5-49E0-8B0B-A497E0F36C21}" srcOrd="0" destOrd="0" presId="urn:microsoft.com/office/officeart/2005/8/layout/chevron1"/>
    <dgm:cxn modelId="{86B27DFE-38AA-4EEF-BA6C-C29BAA823E64}" type="presOf" srcId="{58A50DBA-3D15-4D38-940B-74CDE15BF3A3}" destId="{1ED68158-6CE7-49E8-93AD-ED0E30C870D7}" srcOrd="0" destOrd="0" presId="urn:microsoft.com/office/officeart/2005/8/layout/chevron1"/>
    <dgm:cxn modelId="{D408DE5D-6AE8-450F-B729-B42127FE6C0D}" srcId="{F556450B-E2C1-4A45-B672-C021DB9BB30C}" destId="{163AED67-DBA3-4419-8C5A-00F4C5B5E406}" srcOrd="9" destOrd="0" parTransId="{25C382C2-C3C4-404D-B6F1-B036A8D58F5C}" sibTransId="{7E44EB69-9F27-4474-8260-65E18F5C6F42}"/>
    <dgm:cxn modelId="{1365313E-7CEF-4DCF-B4C9-58714AE480AD}" type="presOf" srcId="{339628E8-3183-4479-8457-A0DD5E020742}" destId="{27130C5E-CB6B-4312-B1F6-10E09E221DB1}" srcOrd="0" destOrd="0" presId="urn:microsoft.com/office/officeart/2005/8/layout/chevron1"/>
    <dgm:cxn modelId="{84524016-2B4C-484D-903E-44CF34820FFA}" type="presOf" srcId="{F02CCB6F-33C5-4748-92EB-B92BF3261881}" destId="{18812E27-0FCE-4F4B-9FEC-A3DD534237F5}" srcOrd="0" destOrd="0" presId="urn:microsoft.com/office/officeart/2005/8/layout/chevron1"/>
    <dgm:cxn modelId="{9D24F483-EA2A-41FA-B4B3-843F96F6B256}" type="presOf" srcId="{6BA7E7E7-52D8-473C-8954-EDBEC29F5064}" destId="{DF90A76B-4844-4E9C-9B59-D8BBD56C3BE7}" srcOrd="0" destOrd="0" presId="urn:microsoft.com/office/officeart/2005/8/layout/chevron1"/>
    <dgm:cxn modelId="{DCDA7B46-3C74-47A8-A49F-BE2803AEA06F}" srcId="{F556450B-E2C1-4A45-B672-C021DB9BB30C}" destId="{F02CCB6F-33C5-4748-92EB-B92BF3261881}" srcOrd="8" destOrd="0" parTransId="{3D28DD4E-729B-4EA0-8E0A-D2E2ED5ADEE3}" sibTransId="{78F5CE06-D4E3-45B2-ACFD-BA7CB78FCB58}"/>
    <dgm:cxn modelId="{EDDA4612-6D12-4C1D-B7AB-8335C04CA151}" type="presOf" srcId="{780CF1CF-37D6-4809-A2A9-B248B56876CC}" destId="{51AF9181-9C36-4766-BFBB-B9862D3F5E5C}" srcOrd="0" destOrd="0" presId="urn:microsoft.com/office/officeart/2005/8/layout/chevron1"/>
    <dgm:cxn modelId="{7BBA0E78-C1C1-47A2-8DFB-C7F1F944AA93}" srcId="{F556450B-E2C1-4A45-B672-C021DB9BB30C}" destId="{7442E0CB-CAAF-48D7-A6D1-35D49912A40D}" srcOrd="0" destOrd="0" parTransId="{8565014B-5F47-4411-A8FC-17C65121CA0D}" sibTransId="{D112920C-F428-4C97-A8CD-37851F505A8D}"/>
    <dgm:cxn modelId="{9046B3FF-00C1-439E-B6D1-DBB007639E7A}" srcId="{F556450B-E2C1-4A45-B672-C021DB9BB30C}" destId="{8F92DEC6-C5E5-4B94-9DBF-0B82288984DC}" srcOrd="6" destOrd="0" parTransId="{73106EA3-126A-4E1D-916C-222D03C12154}" sibTransId="{6E81C739-3264-478D-9D64-0AA48BD6E86A}"/>
    <dgm:cxn modelId="{3A7FC7F2-5363-459A-877A-2E9F5258AC2A}" srcId="{F556450B-E2C1-4A45-B672-C021DB9BB30C}" destId="{69CA6D6E-AC19-4518-8072-1298185ABB24}" srcOrd="11" destOrd="0" parTransId="{9A9241F8-B509-4059-8A04-E2AC8A08B8A0}" sibTransId="{E73F385A-3AD7-4232-B3CF-0A28B66EC691}"/>
    <dgm:cxn modelId="{50AB6F85-AF15-4222-AB61-1BF5C86EAE41}" srcId="{F556450B-E2C1-4A45-B672-C021DB9BB30C}" destId="{58A50DBA-3D15-4D38-940B-74CDE15BF3A3}" srcOrd="7" destOrd="0" parTransId="{2508EF18-D57B-4B27-94A0-14F0B6C4B67E}" sibTransId="{2D7A6C15-35B2-467D-936D-3BEF256C2D52}"/>
    <dgm:cxn modelId="{BC912146-4DFD-4200-B8DA-3283C031EC54}" type="presOf" srcId="{69CA6D6E-AC19-4518-8072-1298185ABB24}" destId="{DA07E5BD-9AF9-4D67-8DD9-1257084128BE}" srcOrd="0" destOrd="0" presId="urn:microsoft.com/office/officeart/2005/8/layout/chevron1"/>
    <dgm:cxn modelId="{44187677-EA3B-4EC3-9446-5A2F7CB0048C}" srcId="{F556450B-E2C1-4A45-B672-C021DB9BB30C}" destId="{06FA5043-CE7D-475A-BDC9-1C1C2E2C66C3}" srcOrd="3" destOrd="0" parTransId="{622D3B3E-BF06-431A-9765-FFA7AB8182AD}" sibTransId="{FC0B764D-6699-41AF-B47B-51256C8F14BA}"/>
    <dgm:cxn modelId="{E16B737C-3818-4371-8DC9-4767B30D8A14}" srcId="{F556450B-E2C1-4A45-B672-C021DB9BB30C}" destId="{039CC78D-0749-44FB-A84A-DABBCC8DAA94}" srcOrd="5" destOrd="0" parTransId="{FF104DBE-2CDC-4556-90DD-B74D584AD089}" sibTransId="{0BF180FA-7CD0-4272-BB3F-3F11382CDFDD}"/>
    <dgm:cxn modelId="{EC70269C-AA3B-48FB-9497-06A7B51E7211}" type="presOf" srcId="{8F92DEC6-C5E5-4B94-9DBF-0B82288984DC}" destId="{5852A71F-6B24-470D-83F8-F22FA8BF4E6A}" srcOrd="0" destOrd="0" presId="urn:microsoft.com/office/officeart/2005/8/layout/chevron1"/>
    <dgm:cxn modelId="{B640C85A-D5EE-44D2-8207-D931C1A9DC22}" type="presOf" srcId="{039CC78D-0749-44FB-A84A-DABBCC8DAA94}" destId="{F4AC844F-616C-4889-99A4-A2C81A6D5393}" srcOrd="0" destOrd="0" presId="urn:microsoft.com/office/officeart/2005/8/layout/chevron1"/>
    <dgm:cxn modelId="{B5D941AE-CB4C-4CCC-BA46-3A7C653216DB}" type="presOf" srcId="{163AED67-DBA3-4419-8C5A-00F4C5B5E406}" destId="{FECC0951-9EA8-443A-8259-B3DED5F14284}" srcOrd="0" destOrd="0" presId="urn:microsoft.com/office/officeart/2005/8/layout/chevron1"/>
    <dgm:cxn modelId="{928FB734-9330-47E4-BDDE-97CB92A798AB}" type="presOf" srcId="{06FA5043-CE7D-475A-BDC9-1C1C2E2C66C3}" destId="{11777DC3-A172-4625-BF86-1AE787D9C463}" srcOrd="0" destOrd="0" presId="urn:microsoft.com/office/officeart/2005/8/layout/chevron1"/>
    <dgm:cxn modelId="{F3C08914-DC0B-43A6-8D22-C789968D9853}" srcId="{F556450B-E2C1-4A45-B672-C021DB9BB30C}" destId="{08C55BE6-FCBF-46C0-8A85-D5E1747551F9}" srcOrd="4" destOrd="0" parTransId="{CE955A2B-87B7-419C-9058-A93F2F83E7C9}" sibTransId="{D91AD1C6-400A-47D1-A58D-FC3648C3E3CD}"/>
    <dgm:cxn modelId="{CC79A31D-8E68-4116-ABDB-CE9128FF2525}" type="presOf" srcId="{7442E0CB-CAAF-48D7-A6D1-35D49912A40D}" destId="{1F8FC565-9F63-48AA-8130-B64AA1EF29C1}" srcOrd="0" destOrd="0" presId="urn:microsoft.com/office/officeart/2005/8/layout/chevron1"/>
    <dgm:cxn modelId="{0006FF5A-8D64-4A7F-A67F-8A48F692A965}" srcId="{F556450B-E2C1-4A45-B672-C021DB9BB30C}" destId="{339628E8-3183-4479-8457-A0DD5E020742}" srcOrd="10" destOrd="0" parTransId="{3EEB9E86-43FD-43B2-843F-AFF345E9E29B}" sibTransId="{585B9C69-3FD2-4F59-AA47-E72B988CBEF0}"/>
    <dgm:cxn modelId="{31895FD7-1A77-4242-AAE2-170241204169}" type="presParOf" srcId="{90E79BFE-4CE5-49E0-8B0B-A497E0F36C21}" destId="{1F8FC565-9F63-48AA-8130-B64AA1EF29C1}" srcOrd="0" destOrd="0" presId="urn:microsoft.com/office/officeart/2005/8/layout/chevron1"/>
    <dgm:cxn modelId="{46A36264-E1EB-411D-B6EA-49C815CC3202}" type="presParOf" srcId="{90E79BFE-4CE5-49E0-8B0B-A497E0F36C21}" destId="{7CE57A73-7496-4164-9253-0CCDB13870B3}" srcOrd="1" destOrd="0" presId="urn:microsoft.com/office/officeart/2005/8/layout/chevron1"/>
    <dgm:cxn modelId="{7C936495-996D-4D85-BD6F-032BAB5662CC}" type="presParOf" srcId="{90E79BFE-4CE5-49E0-8B0B-A497E0F36C21}" destId="{51AF9181-9C36-4766-BFBB-B9862D3F5E5C}" srcOrd="2" destOrd="0" presId="urn:microsoft.com/office/officeart/2005/8/layout/chevron1"/>
    <dgm:cxn modelId="{B452BB9D-EE18-4796-B84D-FEC35999382A}" type="presParOf" srcId="{90E79BFE-4CE5-49E0-8B0B-A497E0F36C21}" destId="{A440D8D4-C834-40F9-853C-AD8B12AC0793}" srcOrd="3" destOrd="0" presId="urn:microsoft.com/office/officeart/2005/8/layout/chevron1"/>
    <dgm:cxn modelId="{5B43D5F6-44C5-4166-8FE9-A7C5CEB0F0F9}" type="presParOf" srcId="{90E79BFE-4CE5-49E0-8B0B-A497E0F36C21}" destId="{DF90A76B-4844-4E9C-9B59-D8BBD56C3BE7}" srcOrd="4" destOrd="0" presId="urn:microsoft.com/office/officeart/2005/8/layout/chevron1"/>
    <dgm:cxn modelId="{DE05F96B-EBD4-4C21-948C-7901AC6B22F4}" type="presParOf" srcId="{90E79BFE-4CE5-49E0-8B0B-A497E0F36C21}" destId="{D0716964-9E7A-4C32-B126-E81EF664975D}" srcOrd="5" destOrd="0" presId="urn:microsoft.com/office/officeart/2005/8/layout/chevron1"/>
    <dgm:cxn modelId="{8A92D1A5-6CFE-4AB7-BA23-C025375DF1BD}" type="presParOf" srcId="{90E79BFE-4CE5-49E0-8B0B-A497E0F36C21}" destId="{11777DC3-A172-4625-BF86-1AE787D9C463}" srcOrd="6" destOrd="0" presId="urn:microsoft.com/office/officeart/2005/8/layout/chevron1"/>
    <dgm:cxn modelId="{66A2906C-05AF-4787-865C-77694A83854A}" type="presParOf" srcId="{90E79BFE-4CE5-49E0-8B0B-A497E0F36C21}" destId="{51B8EE4E-4580-4878-BE09-6FC7F629051A}" srcOrd="7" destOrd="0" presId="urn:microsoft.com/office/officeart/2005/8/layout/chevron1"/>
    <dgm:cxn modelId="{771C4FB4-AA45-4239-ADFA-E2F8A2A52563}" type="presParOf" srcId="{90E79BFE-4CE5-49E0-8B0B-A497E0F36C21}" destId="{F646C778-7D04-44C7-A55A-DFBBE17E0438}" srcOrd="8" destOrd="0" presId="urn:microsoft.com/office/officeart/2005/8/layout/chevron1"/>
    <dgm:cxn modelId="{087E3BE7-E0B5-4D44-87D0-43791B6EDD78}" type="presParOf" srcId="{90E79BFE-4CE5-49E0-8B0B-A497E0F36C21}" destId="{F98CD01D-F92D-4A48-8C74-1D3AF1C81DCF}" srcOrd="9" destOrd="0" presId="urn:microsoft.com/office/officeart/2005/8/layout/chevron1"/>
    <dgm:cxn modelId="{9E598C70-330F-440E-8C50-A3EF38B07CCD}" type="presParOf" srcId="{90E79BFE-4CE5-49E0-8B0B-A497E0F36C21}" destId="{F4AC844F-616C-4889-99A4-A2C81A6D5393}" srcOrd="10" destOrd="0" presId="urn:microsoft.com/office/officeart/2005/8/layout/chevron1"/>
    <dgm:cxn modelId="{4E907E97-344E-4E2A-9597-7FA11C75E313}" type="presParOf" srcId="{90E79BFE-4CE5-49E0-8B0B-A497E0F36C21}" destId="{AEDD8C09-24E3-4C94-BF50-4B9F2FAD6320}" srcOrd="11" destOrd="0" presId="urn:microsoft.com/office/officeart/2005/8/layout/chevron1"/>
    <dgm:cxn modelId="{77818AD8-4198-4BC4-A2A3-EE9BCC9E54CA}" type="presParOf" srcId="{90E79BFE-4CE5-49E0-8B0B-A497E0F36C21}" destId="{5852A71F-6B24-470D-83F8-F22FA8BF4E6A}" srcOrd="12" destOrd="0" presId="urn:microsoft.com/office/officeart/2005/8/layout/chevron1"/>
    <dgm:cxn modelId="{83521817-0954-4295-B5A3-F7139785EA35}" type="presParOf" srcId="{90E79BFE-4CE5-49E0-8B0B-A497E0F36C21}" destId="{BDB59A2D-5506-4C4A-942C-758B273FFCEB}" srcOrd="13" destOrd="0" presId="urn:microsoft.com/office/officeart/2005/8/layout/chevron1"/>
    <dgm:cxn modelId="{535D90DA-A657-4561-B567-968154D45881}" type="presParOf" srcId="{90E79BFE-4CE5-49E0-8B0B-A497E0F36C21}" destId="{1ED68158-6CE7-49E8-93AD-ED0E30C870D7}" srcOrd="14" destOrd="0" presId="urn:microsoft.com/office/officeart/2005/8/layout/chevron1"/>
    <dgm:cxn modelId="{4C122BDC-C63E-46D2-BA5B-F06EE4501497}" type="presParOf" srcId="{90E79BFE-4CE5-49E0-8B0B-A497E0F36C21}" destId="{7B0699E1-3C1E-4053-B26F-F5B40C5AC26E}" srcOrd="15" destOrd="0" presId="urn:microsoft.com/office/officeart/2005/8/layout/chevron1"/>
    <dgm:cxn modelId="{06238C16-E1B9-4878-85FD-19A55BD25D76}" type="presParOf" srcId="{90E79BFE-4CE5-49E0-8B0B-A497E0F36C21}" destId="{18812E27-0FCE-4F4B-9FEC-A3DD534237F5}" srcOrd="16" destOrd="0" presId="urn:microsoft.com/office/officeart/2005/8/layout/chevron1"/>
    <dgm:cxn modelId="{B88CA963-2CE8-4991-B8A9-5B8F91469618}" type="presParOf" srcId="{90E79BFE-4CE5-49E0-8B0B-A497E0F36C21}" destId="{13D97E4D-9E09-4059-A938-8888BE8BA65A}" srcOrd="17" destOrd="0" presId="urn:microsoft.com/office/officeart/2005/8/layout/chevron1"/>
    <dgm:cxn modelId="{3E1AA423-408B-418A-BB1A-9C1A4655B491}" type="presParOf" srcId="{90E79BFE-4CE5-49E0-8B0B-A497E0F36C21}" destId="{FECC0951-9EA8-443A-8259-B3DED5F14284}" srcOrd="18" destOrd="0" presId="urn:microsoft.com/office/officeart/2005/8/layout/chevron1"/>
    <dgm:cxn modelId="{67FD5795-1C29-458A-B46F-594749A2BFA0}" type="presParOf" srcId="{90E79BFE-4CE5-49E0-8B0B-A497E0F36C21}" destId="{CAAE7560-9F40-458D-8E4D-1543E531D236}" srcOrd="19" destOrd="0" presId="urn:microsoft.com/office/officeart/2005/8/layout/chevron1"/>
    <dgm:cxn modelId="{1EAF11AF-EF35-4F69-AD16-F387ADA129A4}" type="presParOf" srcId="{90E79BFE-4CE5-49E0-8B0B-A497E0F36C21}" destId="{27130C5E-CB6B-4312-B1F6-10E09E221DB1}" srcOrd="20" destOrd="0" presId="urn:microsoft.com/office/officeart/2005/8/layout/chevron1"/>
    <dgm:cxn modelId="{54B197D6-F27C-4756-A688-94F1632ADC78}" type="presParOf" srcId="{90E79BFE-4CE5-49E0-8B0B-A497E0F36C21}" destId="{E03A8D51-703A-4617-BD61-3C733F6E8981}" srcOrd="21" destOrd="0" presId="urn:microsoft.com/office/officeart/2005/8/layout/chevron1"/>
    <dgm:cxn modelId="{37E8B279-AF06-4A24-9DB6-EC02295A8D90}" type="presParOf" srcId="{90E79BFE-4CE5-49E0-8B0B-A497E0F36C21}" destId="{DA07E5BD-9AF9-4D67-8DD9-1257084128BE}" srcOrd="2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8FC565-9F63-48AA-8130-B64AA1EF29C1}">
      <dsp:nvSpPr>
        <dsp:cNvPr id="0" name=""/>
        <dsp:cNvSpPr/>
      </dsp:nvSpPr>
      <dsp:spPr>
        <a:xfrm>
          <a:off x="6885" y="226460"/>
          <a:ext cx="2086350" cy="834540"/>
        </a:xfrm>
        <a:prstGeom prst="chevron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2017 r.</a:t>
          </a:r>
          <a:endParaRPr lang="pl-PL" sz="1400" kern="1200" dirty="0"/>
        </a:p>
      </dsp:txBody>
      <dsp:txXfrm>
        <a:off x="424155" y="226460"/>
        <a:ext cx="1251810" cy="834540"/>
      </dsp:txXfrm>
    </dsp:sp>
    <dsp:sp modelId="{51AF9181-9C36-4766-BFBB-B9862D3F5E5C}">
      <dsp:nvSpPr>
        <dsp:cNvPr id="0" name=""/>
        <dsp:cNvSpPr/>
      </dsp:nvSpPr>
      <dsp:spPr>
        <a:xfrm>
          <a:off x="1884601" y="226460"/>
          <a:ext cx="2086350" cy="834540"/>
        </a:xfrm>
        <a:prstGeom prst="chevron">
          <a:avLst/>
        </a:prstGeom>
        <a:solidFill>
          <a:schemeClr val="accent2">
            <a:shade val="80000"/>
            <a:hueOff val="17964"/>
            <a:satOff val="1537"/>
            <a:lumOff val="191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2018 r.</a:t>
          </a:r>
        </a:p>
      </dsp:txBody>
      <dsp:txXfrm>
        <a:off x="2301871" y="226460"/>
        <a:ext cx="1251810" cy="834540"/>
      </dsp:txXfrm>
    </dsp:sp>
    <dsp:sp modelId="{DF90A76B-4844-4E9C-9B59-D8BBD56C3BE7}">
      <dsp:nvSpPr>
        <dsp:cNvPr id="0" name=""/>
        <dsp:cNvSpPr/>
      </dsp:nvSpPr>
      <dsp:spPr>
        <a:xfrm>
          <a:off x="3762317" y="226460"/>
          <a:ext cx="829261" cy="834540"/>
        </a:xfrm>
        <a:prstGeom prst="chevron">
          <a:avLst/>
        </a:prstGeom>
        <a:solidFill>
          <a:schemeClr val="accent2">
            <a:shade val="80000"/>
            <a:hueOff val="35928"/>
            <a:satOff val="3074"/>
            <a:lumOff val="383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400" kern="1200" dirty="0" smtClean="0"/>
        </a:p>
      </dsp:txBody>
      <dsp:txXfrm>
        <a:off x="3762317" y="226460"/>
        <a:ext cx="829261" cy="834540"/>
      </dsp:txXfrm>
    </dsp:sp>
    <dsp:sp modelId="{11777DC3-A172-4625-BF86-1AE787D9C463}">
      <dsp:nvSpPr>
        <dsp:cNvPr id="0" name=""/>
        <dsp:cNvSpPr/>
      </dsp:nvSpPr>
      <dsp:spPr>
        <a:xfrm>
          <a:off x="4337060" y="228513"/>
          <a:ext cx="753902" cy="834540"/>
        </a:xfrm>
        <a:prstGeom prst="chevron">
          <a:avLst/>
        </a:prstGeom>
        <a:solidFill>
          <a:schemeClr val="accent2">
            <a:shade val="80000"/>
            <a:hueOff val="53891"/>
            <a:satOff val="4612"/>
            <a:lumOff val="574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400" kern="1200" dirty="0" smtClean="0"/>
        </a:p>
      </dsp:txBody>
      <dsp:txXfrm>
        <a:off x="4337060" y="228513"/>
        <a:ext cx="753902" cy="834540"/>
      </dsp:txXfrm>
    </dsp:sp>
    <dsp:sp modelId="{F646C778-7D04-44C7-A55A-DFBBE17E0438}">
      <dsp:nvSpPr>
        <dsp:cNvPr id="0" name=""/>
        <dsp:cNvSpPr/>
      </dsp:nvSpPr>
      <dsp:spPr>
        <a:xfrm>
          <a:off x="4928211" y="226460"/>
          <a:ext cx="729471" cy="834540"/>
        </a:xfrm>
        <a:prstGeom prst="chevron">
          <a:avLst/>
        </a:prstGeom>
        <a:solidFill>
          <a:schemeClr val="accent2">
            <a:shade val="80000"/>
            <a:hueOff val="71855"/>
            <a:satOff val="6149"/>
            <a:lumOff val="76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400" kern="1200" dirty="0" smtClean="0"/>
        </a:p>
      </dsp:txBody>
      <dsp:txXfrm>
        <a:off x="4928211" y="226460"/>
        <a:ext cx="729471" cy="834540"/>
      </dsp:txXfrm>
    </dsp:sp>
    <dsp:sp modelId="{F4AC844F-616C-4889-99A4-A2C81A6D5393}">
      <dsp:nvSpPr>
        <dsp:cNvPr id="0" name=""/>
        <dsp:cNvSpPr/>
      </dsp:nvSpPr>
      <dsp:spPr>
        <a:xfrm>
          <a:off x="5449048" y="226460"/>
          <a:ext cx="707961" cy="834540"/>
        </a:xfrm>
        <a:prstGeom prst="chevron">
          <a:avLst/>
        </a:prstGeom>
        <a:solidFill>
          <a:schemeClr val="accent2">
            <a:shade val="80000"/>
            <a:hueOff val="89819"/>
            <a:satOff val="7686"/>
            <a:lumOff val="95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400" kern="1200" dirty="0" smtClean="0"/>
        </a:p>
      </dsp:txBody>
      <dsp:txXfrm>
        <a:off x="5449048" y="226460"/>
        <a:ext cx="707961" cy="834540"/>
      </dsp:txXfrm>
    </dsp:sp>
    <dsp:sp modelId="{5852A71F-6B24-470D-83F8-F22FA8BF4E6A}">
      <dsp:nvSpPr>
        <dsp:cNvPr id="0" name=""/>
        <dsp:cNvSpPr/>
      </dsp:nvSpPr>
      <dsp:spPr>
        <a:xfrm>
          <a:off x="5948374" y="226460"/>
          <a:ext cx="2086350" cy="834540"/>
        </a:xfrm>
        <a:prstGeom prst="chevron">
          <a:avLst/>
        </a:prstGeom>
        <a:solidFill>
          <a:schemeClr val="accent2">
            <a:shade val="80000"/>
            <a:hueOff val="107783"/>
            <a:satOff val="9223"/>
            <a:lumOff val="114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2023 r.</a:t>
          </a:r>
        </a:p>
      </dsp:txBody>
      <dsp:txXfrm>
        <a:off x="6365644" y="226460"/>
        <a:ext cx="1251810" cy="834540"/>
      </dsp:txXfrm>
    </dsp:sp>
    <dsp:sp modelId="{1ED68158-6CE7-49E8-93AD-ED0E30C870D7}">
      <dsp:nvSpPr>
        <dsp:cNvPr id="0" name=""/>
        <dsp:cNvSpPr/>
      </dsp:nvSpPr>
      <dsp:spPr>
        <a:xfrm>
          <a:off x="7826090" y="226460"/>
          <a:ext cx="726759" cy="834540"/>
        </a:xfrm>
        <a:prstGeom prst="chevron">
          <a:avLst/>
        </a:prstGeom>
        <a:solidFill>
          <a:schemeClr val="accent2">
            <a:shade val="80000"/>
            <a:hueOff val="125747"/>
            <a:satOff val="10760"/>
            <a:lumOff val="134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400" kern="1200" dirty="0" smtClean="0"/>
        </a:p>
      </dsp:txBody>
      <dsp:txXfrm>
        <a:off x="7826090" y="226460"/>
        <a:ext cx="726759" cy="834540"/>
      </dsp:txXfrm>
    </dsp:sp>
    <dsp:sp modelId="{18812E27-0FCE-4F4B-9FEC-A3DD534237F5}">
      <dsp:nvSpPr>
        <dsp:cNvPr id="0" name=""/>
        <dsp:cNvSpPr/>
      </dsp:nvSpPr>
      <dsp:spPr>
        <a:xfrm>
          <a:off x="8344214" y="226460"/>
          <a:ext cx="701952" cy="834540"/>
        </a:xfrm>
        <a:prstGeom prst="chevron">
          <a:avLst/>
        </a:prstGeom>
        <a:solidFill>
          <a:schemeClr val="accent2">
            <a:shade val="80000"/>
            <a:hueOff val="143710"/>
            <a:satOff val="12297"/>
            <a:lumOff val="1533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400" kern="1200" dirty="0" smtClean="0"/>
        </a:p>
      </dsp:txBody>
      <dsp:txXfrm>
        <a:off x="8344214" y="226460"/>
        <a:ext cx="701952" cy="834540"/>
      </dsp:txXfrm>
    </dsp:sp>
    <dsp:sp modelId="{FECC0951-9EA8-443A-8259-B3DED5F14284}">
      <dsp:nvSpPr>
        <dsp:cNvPr id="0" name=""/>
        <dsp:cNvSpPr/>
      </dsp:nvSpPr>
      <dsp:spPr>
        <a:xfrm>
          <a:off x="8837532" y="226460"/>
          <a:ext cx="712780" cy="834540"/>
        </a:xfrm>
        <a:prstGeom prst="chevron">
          <a:avLst/>
        </a:prstGeom>
        <a:solidFill>
          <a:schemeClr val="accent2">
            <a:shade val="80000"/>
            <a:hueOff val="161674"/>
            <a:satOff val="13835"/>
            <a:lumOff val="1724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400" kern="1200" dirty="0" smtClean="0"/>
        </a:p>
      </dsp:txBody>
      <dsp:txXfrm>
        <a:off x="8837532" y="226460"/>
        <a:ext cx="712780" cy="834540"/>
      </dsp:txXfrm>
    </dsp:sp>
    <dsp:sp modelId="{27130C5E-CB6B-4312-B1F6-10E09E221DB1}">
      <dsp:nvSpPr>
        <dsp:cNvPr id="0" name=""/>
        <dsp:cNvSpPr/>
      </dsp:nvSpPr>
      <dsp:spPr>
        <a:xfrm>
          <a:off x="9341678" y="226460"/>
          <a:ext cx="709046" cy="834540"/>
        </a:xfrm>
        <a:prstGeom prst="chevron">
          <a:avLst/>
        </a:prstGeom>
        <a:solidFill>
          <a:schemeClr val="accent2">
            <a:shade val="80000"/>
            <a:hueOff val="179638"/>
            <a:satOff val="15372"/>
            <a:lumOff val="191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400" kern="1200" dirty="0" smtClean="0"/>
        </a:p>
      </dsp:txBody>
      <dsp:txXfrm>
        <a:off x="9341678" y="226460"/>
        <a:ext cx="709046" cy="834540"/>
      </dsp:txXfrm>
    </dsp:sp>
    <dsp:sp modelId="{DA07E5BD-9AF9-4D67-8DD9-1257084128BE}">
      <dsp:nvSpPr>
        <dsp:cNvPr id="0" name=""/>
        <dsp:cNvSpPr/>
      </dsp:nvSpPr>
      <dsp:spPr>
        <a:xfrm>
          <a:off x="9842089" y="226460"/>
          <a:ext cx="2086350" cy="834540"/>
        </a:xfrm>
        <a:prstGeom prst="chevron">
          <a:avLst/>
        </a:prstGeom>
        <a:solidFill>
          <a:schemeClr val="accent2">
            <a:shade val="80000"/>
            <a:hueOff val="197602"/>
            <a:satOff val="16909"/>
            <a:lumOff val="2108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2028 r.</a:t>
          </a:r>
        </a:p>
      </dsp:txBody>
      <dsp:txXfrm>
        <a:off x="10259359" y="226460"/>
        <a:ext cx="1251810" cy="8345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957147-8B21-4F96-B554-D890BDF34C4B}" type="datetimeFigureOut">
              <a:rPr lang="pl-PL" smtClean="0"/>
              <a:t>2020-12-15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6FFB30-119A-4679-B0DF-4230E08D84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4721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FFB30-119A-4679-B0DF-4230E08D840C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3120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FFB30-119A-4679-B0DF-4230E08D840C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8579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6FFB30-119A-4679-B0DF-4230E08D840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0912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FFB30-119A-4679-B0DF-4230E08D840C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7664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FFB30-119A-4679-B0DF-4230E08D840C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5577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0094DA"/>
                </a:solidFill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635155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814257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37779" y="1807559"/>
            <a:ext cx="3311480" cy="4567483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43814" y="365125"/>
            <a:ext cx="8428686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938794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94DA"/>
                </a:solidFill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301713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0094DA"/>
                </a:solidFill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939152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43814" y="1825625"/>
            <a:ext cx="5875986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877059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680216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814" y="365125"/>
            <a:ext cx="9162245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43814" y="1681163"/>
            <a:ext cx="585376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43814" y="2505075"/>
            <a:ext cx="5853761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199" y="1681163"/>
            <a:ext cx="58770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87705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4095987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2149693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6626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814" y="457200"/>
            <a:ext cx="4628211" cy="16002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7" y="987425"/>
            <a:ext cx="686607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43814" y="2057400"/>
            <a:ext cx="462821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409920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814" y="457200"/>
            <a:ext cx="4628211" cy="16002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7" y="987425"/>
            <a:ext cx="686607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43814" y="2057400"/>
            <a:ext cx="462821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77430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143814" y="365125"/>
            <a:ext cx="91622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43813" y="1825625"/>
            <a:ext cx="1190544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6" t="22146" r="22449" b="25092"/>
          <a:stretch/>
        </p:blipFill>
        <p:spPr>
          <a:xfrm>
            <a:off x="9427335" y="1"/>
            <a:ext cx="2750176" cy="182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992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94D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11" Type="http://schemas.openxmlformats.org/officeDocument/2006/relationships/image" Target="../media/image12.png"/><Relationship Id="rId5" Type="http://schemas.openxmlformats.org/officeDocument/2006/relationships/diagramColors" Target="../diagrams/colors6.xml"/><Relationship Id="rId10" Type="http://schemas.openxmlformats.org/officeDocument/2006/relationships/image" Target="../media/image11.pn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65537"/>
            <a:ext cx="12106655" cy="1407231"/>
          </a:xfrm>
        </p:spPr>
        <p:txBody>
          <a:bodyPr anchor="t">
            <a:noAutofit/>
          </a:bodyPr>
          <a:lstStyle/>
          <a:p>
            <a:r>
              <a:rPr lang="pl-PL" b="1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Program ochrony </a:t>
            </a:r>
            <a:r>
              <a:rPr lang="pl-PL" b="1" dirty="0" smtClean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powietrza </a:t>
            </a:r>
            <a:r>
              <a:rPr lang="pl-PL" b="1" dirty="0" smtClean="0">
                <a:solidFill>
                  <a:schemeClr val="bg2">
                    <a:lumMod val="50000"/>
                  </a:schemeClr>
                </a:solidFill>
              </a:rPr>
              <a:t>dla </a:t>
            </a:r>
            <a:r>
              <a:rPr lang="pl-PL" b="1" dirty="0">
                <a:solidFill>
                  <a:schemeClr val="bg2">
                    <a:lumMod val="50000"/>
                  </a:schemeClr>
                </a:solidFill>
              </a:rPr>
              <a:t>stref </a:t>
            </a:r>
            <a:r>
              <a:rPr lang="pl-PL" b="1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pl-PL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pl-PL" b="1" dirty="0" smtClean="0">
                <a:solidFill>
                  <a:schemeClr val="bg2">
                    <a:lumMod val="50000"/>
                  </a:schemeClr>
                </a:solidFill>
              </a:rPr>
              <a:t>w </a:t>
            </a:r>
            <a:r>
              <a:rPr lang="pl-PL" b="1" dirty="0">
                <a:solidFill>
                  <a:schemeClr val="bg2">
                    <a:lumMod val="50000"/>
                  </a:schemeClr>
                </a:solidFill>
              </a:rPr>
              <a:t>województwie </a:t>
            </a:r>
            <a:r>
              <a:rPr lang="pl-PL" b="1" dirty="0" smtClean="0">
                <a:solidFill>
                  <a:schemeClr val="bg2">
                    <a:lumMod val="50000"/>
                  </a:schemeClr>
                </a:solidFill>
              </a:rPr>
              <a:t>mazowieckim</a:t>
            </a:r>
            <a:endParaRPr lang="pl-PL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Symbol zastępczy zawartości 6"/>
          <p:cNvSpPr>
            <a:spLocks noGrp="1"/>
          </p:cNvSpPr>
          <p:nvPr>
            <p:ph sz="half" idx="1"/>
          </p:nvPr>
        </p:nvSpPr>
        <p:spPr>
          <a:xfrm>
            <a:off x="5821937" y="1450830"/>
            <a:ext cx="5875986" cy="406523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pl-PL" dirty="0">
                <a:solidFill>
                  <a:srgbClr val="0094DA"/>
                </a:solidFill>
              </a:rPr>
              <a:t>Co chcemy osiągnąć</a:t>
            </a:r>
            <a:r>
              <a:rPr lang="pl-PL" dirty="0" smtClean="0">
                <a:solidFill>
                  <a:srgbClr val="0094DA"/>
                </a:solidFill>
              </a:rPr>
              <a:t>?</a:t>
            </a:r>
            <a:endParaRPr lang="pl-PL" dirty="0">
              <a:solidFill>
                <a:srgbClr val="0094DA"/>
              </a:solidFill>
            </a:endParaRPr>
          </a:p>
        </p:txBody>
      </p:sp>
      <p:grpSp>
        <p:nvGrpSpPr>
          <p:cNvPr id="8" name="Grupa 7"/>
          <p:cNvGrpSpPr/>
          <p:nvPr/>
        </p:nvGrpSpPr>
        <p:grpSpPr>
          <a:xfrm>
            <a:off x="1" y="1650530"/>
            <a:ext cx="4949951" cy="5166895"/>
            <a:chOff x="6309263" y="555314"/>
            <a:chExt cx="5882737" cy="6140563"/>
          </a:xfrm>
        </p:grpSpPr>
        <p:pic>
          <p:nvPicPr>
            <p:cNvPr id="14" name="Obraz 1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16"/>
            <a:stretch/>
          </p:blipFill>
          <p:spPr>
            <a:xfrm>
              <a:off x="6364224" y="555314"/>
              <a:ext cx="5827776" cy="6140563"/>
            </a:xfrm>
            <a:prstGeom prst="rect">
              <a:avLst/>
            </a:prstGeom>
          </p:spPr>
        </p:pic>
        <p:sp>
          <p:nvSpPr>
            <p:cNvPr id="6" name="pole tekstowe 5"/>
            <p:cNvSpPr txBox="1"/>
            <p:nvPr/>
          </p:nvSpPr>
          <p:spPr>
            <a:xfrm>
              <a:off x="6309263" y="3798648"/>
              <a:ext cx="1434461" cy="91443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l-PL" sz="1100" b="1" dirty="0" smtClean="0"/>
                <a:t>Stężenia średnioroczne </a:t>
              </a:r>
              <a:r>
                <a:rPr lang="pl-PL" sz="1100" b="1" dirty="0" err="1" smtClean="0"/>
                <a:t>benzo</a:t>
              </a:r>
              <a:r>
                <a:rPr lang="pl-PL" sz="1100" b="1" dirty="0" smtClean="0"/>
                <a:t>(a)</a:t>
              </a:r>
              <a:r>
                <a:rPr lang="pl-PL" sz="1100" b="1" dirty="0" err="1" smtClean="0"/>
                <a:t>pirenu</a:t>
              </a:r>
              <a:r>
                <a:rPr lang="pl-PL" sz="1100" b="1" dirty="0" smtClean="0"/>
                <a:t> [</a:t>
              </a:r>
              <a:r>
                <a:rPr lang="pl-PL" sz="1100" b="1" dirty="0" err="1" smtClean="0"/>
                <a:t>ng</a:t>
              </a:r>
              <a:r>
                <a:rPr lang="pl-PL" sz="1100" b="1" dirty="0" smtClean="0"/>
                <a:t>/m</a:t>
              </a:r>
              <a:r>
                <a:rPr lang="pl-PL" sz="1100" b="1" baseline="30000" dirty="0" smtClean="0"/>
                <a:t>3</a:t>
              </a:r>
              <a:r>
                <a:rPr lang="pl-PL" sz="1100" b="1" dirty="0"/>
                <a:t>]</a:t>
              </a:r>
            </a:p>
          </p:txBody>
        </p:sp>
      </p:grpSp>
      <p:sp>
        <p:nvSpPr>
          <p:cNvPr id="4" name="pole tekstowe 3"/>
          <p:cNvSpPr txBox="1"/>
          <p:nvPr/>
        </p:nvSpPr>
        <p:spPr>
          <a:xfrm>
            <a:off x="0" y="1326893"/>
            <a:ext cx="2340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solidFill>
                  <a:srgbClr val="0094DA"/>
                </a:solidFill>
              </a:rPr>
              <a:t>Jak jest?</a:t>
            </a:r>
            <a:endParaRPr lang="pl-PL" sz="2800" dirty="0">
              <a:solidFill>
                <a:srgbClr val="0094DA"/>
              </a:solidFill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91644" y="1814632"/>
            <a:ext cx="4610468" cy="483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20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73421"/>
            <a:ext cx="5602717" cy="719082"/>
          </a:xfrm>
        </p:spPr>
        <p:txBody>
          <a:bodyPr>
            <a:normAutofit/>
          </a:bodyPr>
          <a:lstStyle/>
          <a:p>
            <a:r>
              <a:rPr lang="pl-PL" sz="4400" dirty="0">
                <a:latin typeface="Arial"/>
                <a:cs typeface="Arial"/>
              </a:rPr>
              <a:t>Działania naprawcze </a:t>
            </a:r>
          </a:p>
        </p:txBody>
      </p: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2809359852"/>
              </p:ext>
            </p:extLst>
          </p:nvPr>
        </p:nvGraphicFramePr>
        <p:xfrm>
          <a:off x="573517" y="1828800"/>
          <a:ext cx="10911840" cy="4925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5069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32880"/>
            <a:ext cx="10011103" cy="1223583"/>
          </a:xfrm>
        </p:spPr>
        <p:txBody>
          <a:bodyPr>
            <a:noAutofit/>
          </a:bodyPr>
          <a:lstStyle/>
          <a:p>
            <a:r>
              <a:rPr lang="pl-PL" sz="4400" dirty="0"/>
              <a:t>Obowiązki osób fizycznych i podmiotów korzystających ze środowiska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196361917"/>
              </p:ext>
            </p:extLst>
          </p:nvPr>
        </p:nvGraphicFramePr>
        <p:xfrm>
          <a:off x="277340" y="1511642"/>
          <a:ext cx="11601622" cy="51817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2967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552503266"/>
              </p:ext>
            </p:extLst>
          </p:nvPr>
        </p:nvGraphicFramePr>
        <p:xfrm>
          <a:off x="255321" y="2182929"/>
          <a:ext cx="11682428" cy="4569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ytuł 1"/>
          <p:cNvSpPr txBox="1">
            <a:spLocks/>
          </p:cNvSpPr>
          <p:nvPr/>
        </p:nvSpPr>
        <p:spPr>
          <a:xfrm>
            <a:off x="0" y="-61964"/>
            <a:ext cx="964061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94D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pl-PL" dirty="0" smtClean="0"/>
              <a:t>Działania krótkoterminowe</a:t>
            </a:r>
            <a:endParaRPr lang="pl-PL" dirty="0"/>
          </a:p>
        </p:txBody>
      </p:sp>
      <p:cxnSp>
        <p:nvCxnSpPr>
          <p:cNvPr id="15" name="Łącznik prosty 14"/>
          <p:cNvCxnSpPr/>
          <p:nvPr/>
        </p:nvCxnSpPr>
        <p:spPr>
          <a:xfrm>
            <a:off x="5519694" y="4985590"/>
            <a:ext cx="1488830" cy="1279837"/>
          </a:xfrm>
          <a:prstGeom prst="line">
            <a:avLst/>
          </a:prstGeom>
          <a:ln w="762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Łącznik prosty 15"/>
          <p:cNvCxnSpPr/>
          <p:nvPr/>
        </p:nvCxnSpPr>
        <p:spPr>
          <a:xfrm flipH="1">
            <a:off x="5519694" y="4985590"/>
            <a:ext cx="1488830" cy="1371600"/>
          </a:xfrm>
          <a:prstGeom prst="line">
            <a:avLst/>
          </a:prstGeom>
          <a:ln w="762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3" name="Prostokąt 22"/>
          <p:cNvSpPr/>
          <p:nvPr/>
        </p:nvSpPr>
        <p:spPr>
          <a:xfrm>
            <a:off x="10896453" y="6642556"/>
            <a:ext cx="129554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800" dirty="0"/>
              <a:t>https://www.flaticon.com</a:t>
            </a:r>
          </a:p>
        </p:txBody>
      </p:sp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3478005045"/>
              </p:ext>
            </p:extLst>
          </p:nvPr>
        </p:nvGraphicFramePr>
        <p:xfrm>
          <a:off x="223567" y="1263599"/>
          <a:ext cx="9193479" cy="768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55711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94" y="58722"/>
            <a:ext cx="9162246" cy="1325563"/>
          </a:xfrm>
        </p:spPr>
        <p:txBody>
          <a:bodyPr/>
          <a:lstStyle/>
          <a:p>
            <a:r>
              <a:rPr lang="pl-PL" dirty="0" smtClean="0"/>
              <a:t>Skąd wziąć na to pieniądze?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8215835"/>
              </p:ext>
            </p:extLst>
          </p:nvPr>
        </p:nvGraphicFramePr>
        <p:xfrm>
          <a:off x="126741" y="1401179"/>
          <a:ext cx="11904662" cy="16734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ytuł 6"/>
          <p:cNvSpPr txBox="1">
            <a:spLocks/>
          </p:cNvSpPr>
          <p:nvPr/>
        </p:nvSpPr>
        <p:spPr>
          <a:xfrm>
            <a:off x="330917" y="3952808"/>
            <a:ext cx="11496309" cy="11077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94D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pl-PL" dirty="0" smtClean="0"/>
              <a:t>Co nam grozi jak nie zaczniemy działać?</a:t>
            </a:r>
            <a:endParaRPr lang="pl-PL" dirty="0"/>
          </a:p>
        </p:txBody>
      </p:sp>
      <p:grpSp>
        <p:nvGrpSpPr>
          <p:cNvPr id="6" name="Grupa 5"/>
          <p:cNvGrpSpPr/>
          <p:nvPr/>
        </p:nvGrpSpPr>
        <p:grpSpPr>
          <a:xfrm>
            <a:off x="143814" y="4957280"/>
            <a:ext cx="11887589" cy="1782586"/>
            <a:chOff x="152205" y="2537707"/>
            <a:chExt cx="11887589" cy="1782586"/>
          </a:xfrm>
        </p:grpSpPr>
        <p:grpSp>
          <p:nvGrpSpPr>
            <p:cNvPr id="7" name="Grupa 6"/>
            <p:cNvGrpSpPr/>
            <p:nvPr/>
          </p:nvGrpSpPr>
          <p:grpSpPr>
            <a:xfrm>
              <a:off x="152205" y="3271294"/>
              <a:ext cx="2534619" cy="576791"/>
              <a:chOff x="8927" y="4189642"/>
              <a:chExt cx="2534619" cy="576791"/>
            </a:xfrm>
          </p:grpSpPr>
          <p:sp>
            <p:nvSpPr>
              <p:cNvPr id="38" name="Prostokąt zaokrąglony 37"/>
              <p:cNvSpPr/>
              <p:nvPr/>
            </p:nvSpPr>
            <p:spPr>
              <a:xfrm>
                <a:off x="8927" y="4189642"/>
                <a:ext cx="2534619" cy="576791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9" name="pole tekstowe 38"/>
              <p:cNvSpPr txBox="1"/>
              <p:nvPr/>
            </p:nvSpPr>
            <p:spPr>
              <a:xfrm>
                <a:off x="25821" y="4206536"/>
                <a:ext cx="2500831" cy="54300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780" tIns="17780" rIns="17780" bIns="17780" numCol="1" spcCol="1270" anchor="ctr" anchorCtr="0">
                <a:noAutofit/>
              </a:bodyPr>
              <a:lstStyle/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l-PL" sz="2800" kern="1200" dirty="0">
                    <a:solidFill>
                      <a:schemeClr val="tx1"/>
                    </a:solidFill>
                  </a:rPr>
                  <a:t>Mieszkańcy</a:t>
                </a:r>
              </a:p>
            </p:txBody>
          </p:sp>
        </p:grpSp>
        <p:grpSp>
          <p:nvGrpSpPr>
            <p:cNvPr id="8" name="Grupa 7"/>
            <p:cNvGrpSpPr/>
            <p:nvPr/>
          </p:nvGrpSpPr>
          <p:grpSpPr>
            <a:xfrm>
              <a:off x="2686825" y="3548154"/>
              <a:ext cx="461433" cy="23071"/>
              <a:chOff x="2543547" y="4466502"/>
              <a:chExt cx="461433" cy="23071"/>
            </a:xfrm>
          </p:grpSpPr>
          <p:sp>
            <p:nvSpPr>
              <p:cNvPr id="36" name="Łącznik prosty 5"/>
              <p:cNvSpPr/>
              <p:nvPr/>
            </p:nvSpPr>
            <p:spPr>
              <a:xfrm>
                <a:off x="2543547" y="4468489"/>
                <a:ext cx="461433" cy="19097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9548"/>
                    </a:moveTo>
                    <a:lnTo>
                      <a:pt x="461433" y="9548"/>
                    </a:lnTo>
                  </a:path>
                </a:pathLst>
              </a:custGeom>
              <a:ln>
                <a:solidFill>
                  <a:srgbClr val="FFC000"/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sp>
          <p:sp>
            <p:nvSpPr>
              <p:cNvPr id="37" name="Łącznik prosty 6"/>
              <p:cNvSpPr txBox="1"/>
              <p:nvPr/>
            </p:nvSpPr>
            <p:spPr>
              <a:xfrm>
                <a:off x="2762728" y="4466502"/>
                <a:ext cx="23071" cy="23071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700" tIns="0" rIns="12700" bIns="0" numCol="1" spcCol="1270" anchor="ctr" anchorCtr="0">
                <a:noAutofit/>
              </a:bodyPr>
              <a:lstStyle/>
              <a:p>
                <a:pPr lvl="0"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pl-PL" sz="500" kern="12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4" name="Prostokąt zaokrąglony 33"/>
            <p:cNvSpPr/>
            <p:nvPr/>
          </p:nvSpPr>
          <p:spPr>
            <a:xfrm>
              <a:off x="3148259" y="3186748"/>
              <a:ext cx="2534619" cy="745884"/>
            </a:xfrm>
            <a:prstGeom prst="roundRect">
              <a:avLst>
                <a:gd name="adj" fmla="val 10000"/>
              </a:avLst>
            </a:prstGeom>
            <a:solidFill>
              <a:srgbClr val="FFCC66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</p:sp>
        <p:grpSp>
          <p:nvGrpSpPr>
            <p:cNvPr id="10" name="Grupa 9"/>
            <p:cNvGrpSpPr/>
            <p:nvPr/>
          </p:nvGrpSpPr>
          <p:grpSpPr>
            <a:xfrm>
              <a:off x="5607626" y="3343426"/>
              <a:ext cx="611939" cy="30596"/>
              <a:chOff x="5464348" y="4261774"/>
              <a:chExt cx="611939" cy="30596"/>
            </a:xfrm>
          </p:grpSpPr>
          <p:sp>
            <p:nvSpPr>
              <p:cNvPr id="32" name="Łącznik prosty 9"/>
              <p:cNvSpPr/>
              <p:nvPr/>
            </p:nvSpPr>
            <p:spPr>
              <a:xfrm rot="19136550">
                <a:off x="5464348" y="4267523"/>
                <a:ext cx="611939" cy="19097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9548"/>
                    </a:moveTo>
                    <a:lnTo>
                      <a:pt x="611939" y="9548"/>
                    </a:lnTo>
                  </a:path>
                </a:pathLst>
              </a:custGeom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sp>
          <p:sp>
            <p:nvSpPr>
              <p:cNvPr id="33" name="Łącznik prosty 10"/>
              <p:cNvSpPr txBox="1"/>
              <p:nvPr/>
            </p:nvSpPr>
            <p:spPr>
              <a:xfrm rot="19136550">
                <a:off x="5755019" y="4261774"/>
                <a:ext cx="30596" cy="3059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700" tIns="0" rIns="12700" bIns="0" numCol="1" spcCol="1270" anchor="ctr" anchorCtr="0">
                <a:noAutofit/>
              </a:bodyPr>
              <a:lstStyle/>
              <a:p>
                <a:pPr lvl="0"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pl-PL" sz="500" kern="12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" name="Grupa 10"/>
            <p:cNvGrpSpPr/>
            <p:nvPr/>
          </p:nvGrpSpPr>
          <p:grpSpPr>
            <a:xfrm>
              <a:off x="6144312" y="2799086"/>
              <a:ext cx="2899429" cy="717344"/>
              <a:chOff x="6001034" y="3717434"/>
              <a:chExt cx="2899429" cy="717344"/>
            </a:xfrm>
          </p:grpSpPr>
          <p:sp>
            <p:nvSpPr>
              <p:cNvPr id="30" name="Prostokąt zaokrąglony 29"/>
              <p:cNvSpPr/>
              <p:nvPr/>
            </p:nvSpPr>
            <p:spPr>
              <a:xfrm>
                <a:off x="6001034" y="3717434"/>
                <a:ext cx="2899429" cy="71734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</p:sp>
          <p:sp>
            <p:nvSpPr>
              <p:cNvPr id="31" name="pole tekstowe 30"/>
              <p:cNvSpPr txBox="1"/>
              <p:nvPr/>
            </p:nvSpPr>
            <p:spPr>
              <a:xfrm>
                <a:off x="6022044" y="3738444"/>
                <a:ext cx="2857409" cy="67532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160" tIns="10160" rIns="10160" bIns="101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l-PL" sz="1600" kern="1200" dirty="0">
                    <a:solidFill>
                      <a:schemeClr val="tx1"/>
                    </a:solidFill>
                  </a:rPr>
                  <a:t>narażenie na szkodliwe oddziaływanie zanieczyszczeń powietrza</a:t>
                </a:r>
              </a:p>
            </p:txBody>
          </p:sp>
        </p:grpSp>
        <p:grpSp>
          <p:nvGrpSpPr>
            <p:cNvPr id="12" name="Grupa 11"/>
            <p:cNvGrpSpPr/>
            <p:nvPr/>
          </p:nvGrpSpPr>
          <p:grpSpPr>
            <a:xfrm>
              <a:off x="8990330" y="2977724"/>
              <a:ext cx="568257" cy="28412"/>
              <a:chOff x="8847052" y="3896072"/>
              <a:chExt cx="568257" cy="28412"/>
            </a:xfrm>
          </p:grpSpPr>
          <p:sp>
            <p:nvSpPr>
              <p:cNvPr id="28" name="Łącznik prosty 13"/>
              <p:cNvSpPr/>
              <p:nvPr/>
            </p:nvSpPr>
            <p:spPr>
              <a:xfrm rot="19457599">
                <a:off x="8847052" y="3900730"/>
                <a:ext cx="568257" cy="19097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9548"/>
                    </a:moveTo>
                    <a:lnTo>
                      <a:pt x="568257" y="9548"/>
                    </a:lnTo>
                  </a:path>
                </a:pathLst>
              </a:custGeom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sp>
          <p:sp>
            <p:nvSpPr>
              <p:cNvPr id="29" name="Łącznik prosty 14"/>
              <p:cNvSpPr txBox="1"/>
              <p:nvPr/>
            </p:nvSpPr>
            <p:spPr>
              <a:xfrm rot="19457599">
                <a:off x="9116974" y="3896072"/>
                <a:ext cx="28412" cy="2841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700" tIns="0" rIns="12700" bIns="0" numCol="1" spcCol="1270" anchor="ctr" anchorCtr="0">
                <a:noAutofit/>
              </a:bodyPr>
              <a:lstStyle/>
              <a:p>
                <a:pPr lvl="0"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pl-PL" sz="500" kern="12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3" name="Grupa 12"/>
            <p:cNvGrpSpPr/>
            <p:nvPr/>
          </p:nvGrpSpPr>
          <p:grpSpPr>
            <a:xfrm>
              <a:off x="9505175" y="2537707"/>
              <a:ext cx="2534619" cy="576791"/>
              <a:chOff x="9361897" y="3456055"/>
              <a:chExt cx="2534619" cy="576791"/>
            </a:xfrm>
          </p:grpSpPr>
          <p:sp>
            <p:nvSpPr>
              <p:cNvPr id="26" name="Prostokąt zaokrąglony 25"/>
              <p:cNvSpPr/>
              <p:nvPr/>
            </p:nvSpPr>
            <p:spPr>
              <a:xfrm>
                <a:off x="9361897" y="3456055"/>
                <a:ext cx="2534619" cy="576791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sp>
          <p:sp>
            <p:nvSpPr>
              <p:cNvPr id="27" name="pole tekstowe 26"/>
              <p:cNvSpPr txBox="1"/>
              <p:nvPr/>
            </p:nvSpPr>
            <p:spPr>
              <a:xfrm>
                <a:off x="9378791" y="3472949"/>
                <a:ext cx="2500831" cy="54300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1430" tIns="11430" rIns="11430" bIns="11430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l-PL" sz="1800" kern="1200" dirty="0">
                    <a:solidFill>
                      <a:schemeClr val="tx1"/>
                    </a:solidFill>
                  </a:rPr>
                  <a:t>skrócenie życia </a:t>
                </a:r>
                <a:br>
                  <a:rPr lang="pl-PL" sz="1800" kern="1200" dirty="0">
                    <a:solidFill>
                      <a:schemeClr val="tx1"/>
                    </a:solidFill>
                  </a:rPr>
                </a:br>
                <a:r>
                  <a:rPr lang="pl-PL" sz="1800" kern="1200" dirty="0">
                    <a:solidFill>
                      <a:schemeClr val="tx1"/>
                    </a:solidFill>
                  </a:rPr>
                  <a:t>o ok. 8 – 10 miesięcy</a:t>
                </a:r>
              </a:p>
            </p:txBody>
          </p:sp>
        </p:grpSp>
        <p:grpSp>
          <p:nvGrpSpPr>
            <p:cNvPr id="14" name="Grupa 13"/>
            <p:cNvGrpSpPr/>
            <p:nvPr/>
          </p:nvGrpSpPr>
          <p:grpSpPr>
            <a:xfrm>
              <a:off x="8990330" y="3309380"/>
              <a:ext cx="568257" cy="28412"/>
              <a:chOff x="8847052" y="4227728"/>
              <a:chExt cx="568257" cy="28412"/>
            </a:xfrm>
          </p:grpSpPr>
          <p:sp>
            <p:nvSpPr>
              <p:cNvPr id="24" name="Łącznik prosty 17"/>
              <p:cNvSpPr/>
              <p:nvPr/>
            </p:nvSpPr>
            <p:spPr>
              <a:xfrm rot="2142401">
                <a:off x="8847052" y="4232385"/>
                <a:ext cx="568257" cy="19097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9548"/>
                    </a:moveTo>
                    <a:lnTo>
                      <a:pt x="568257" y="9548"/>
                    </a:lnTo>
                  </a:path>
                </a:pathLst>
              </a:custGeom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sp>
          <p:sp>
            <p:nvSpPr>
              <p:cNvPr id="25" name="Łącznik prosty 18"/>
              <p:cNvSpPr txBox="1"/>
              <p:nvPr/>
            </p:nvSpPr>
            <p:spPr>
              <a:xfrm rot="2142401">
                <a:off x="9116974" y="4227728"/>
                <a:ext cx="28412" cy="2841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700" tIns="0" rIns="12700" bIns="0" numCol="1" spcCol="1270" anchor="ctr" anchorCtr="0">
                <a:noAutofit/>
              </a:bodyPr>
              <a:lstStyle/>
              <a:p>
                <a:pPr lvl="0"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pl-PL" sz="500" kern="12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5" name="Grupa 14"/>
            <p:cNvGrpSpPr/>
            <p:nvPr/>
          </p:nvGrpSpPr>
          <p:grpSpPr>
            <a:xfrm>
              <a:off x="9505175" y="3201018"/>
              <a:ext cx="2534619" cy="576791"/>
              <a:chOff x="9361897" y="4119366"/>
              <a:chExt cx="2534619" cy="576791"/>
            </a:xfrm>
          </p:grpSpPr>
          <p:sp>
            <p:nvSpPr>
              <p:cNvPr id="22" name="Prostokąt zaokrąglony 21"/>
              <p:cNvSpPr/>
              <p:nvPr/>
            </p:nvSpPr>
            <p:spPr>
              <a:xfrm>
                <a:off x="9361897" y="4119366"/>
                <a:ext cx="2534619" cy="576791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sp>
          <p:sp>
            <p:nvSpPr>
              <p:cNvPr id="23" name="pole tekstowe 22"/>
              <p:cNvSpPr txBox="1"/>
              <p:nvPr/>
            </p:nvSpPr>
            <p:spPr>
              <a:xfrm>
                <a:off x="9378791" y="4136260"/>
                <a:ext cx="2500831" cy="54300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1430" tIns="11430" rIns="11430" bIns="11430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l-PL" sz="1800" kern="1200">
                    <a:solidFill>
                      <a:schemeClr val="tx1"/>
                    </a:solidFill>
                  </a:rPr>
                  <a:t>koszty zdrowotne: </a:t>
                </a:r>
                <a:br>
                  <a:rPr lang="pl-PL" sz="1800" kern="1200">
                    <a:solidFill>
                      <a:schemeClr val="tx1"/>
                    </a:solidFill>
                  </a:rPr>
                </a:br>
                <a:r>
                  <a:rPr lang="pl-PL" sz="1800" kern="1200">
                    <a:solidFill>
                      <a:schemeClr val="tx1"/>
                    </a:solidFill>
                  </a:rPr>
                  <a:t>800 zł/miesiąc</a:t>
                </a:r>
              </a:p>
            </p:txBody>
          </p:sp>
        </p:grpSp>
        <p:grpSp>
          <p:nvGrpSpPr>
            <p:cNvPr id="16" name="Grupa 15"/>
            <p:cNvGrpSpPr/>
            <p:nvPr/>
          </p:nvGrpSpPr>
          <p:grpSpPr>
            <a:xfrm>
              <a:off x="5607626" y="3745357"/>
              <a:ext cx="611939" cy="30596"/>
              <a:chOff x="5464348" y="4663705"/>
              <a:chExt cx="611939" cy="30596"/>
            </a:xfrm>
          </p:grpSpPr>
          <p:sp>
            <p:nvSpPr>
              <p:cNvPr id="20" name="Łącznik prosty 21"/>
              <p:cNvSpPr/>
              <p:nvPr/>
            </p:nvSpPr>
            <p:spPr>
              <a:xfrm rot="2463450">
                <a:off x="5464348" y="4669455"/>
                <a:ext cx="611939" cy="19097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9548"/>
                    </a:moveTo>
                    <a:lnTo>
                      <a:pt x="611939" y="9548"/>
                    </a:lnTo>
                  </a:path>
                </a:pathLst>
              </a:custGeom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sp>
          <p:sp>
            <p:nvSpPr>
              <p:cNvPr id="21" name="Łącznik prosty 22"/>
              <p:cNvSpPr txBox="1"/>
              <p:nvPr/>
            </p:nvSpPr>
            <p:spPr>
              <a:xfrm rot="2463450">
                <a:off x="5755019" y="4663705"/>
                <a:ext cx="30596" cy="3059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700" tIns="0" rIns="12700" bIns="0" numCol="1" spcCol="1270" anchor="ctr" anchorCtr="0">
                <a:noAutofit/>
              </a:bodyPr>
              <a:lstStyle/>
              <a:p>
                <a:pPr lvl="0"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pl-PL" sz="500" kern="12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7" name="Grupa 16"/>
            <p:cNvGrpSpPr/>
            <p:nvPr/>
          </p:nvGrpSpPr>
          <p:grpSpPr>
            <a:xfrm>
              <a:off x="6144312" y="3602949"/>
              <a:ext cx="2899429" cy="717344"/>
              <a:chOff x="6001034" y="4521297"/>
              <a:chExt cx="2899429" cy="717344"/>
            </a:xfrm>
          </p:grpSpPr>
          <p:sp>
            <p:nvSpPr>
              <p:cNvPr id="18" name="Prostokąt zaokrąglony 17"/>
              <p:cNvSpPr/>
              <p:nvPr/>
            </p:nvSpPr>
            <p:spPr>
              <a:xfrm>
                <a:off x="6001034" y="4521297"/>
                <a:ext cx="2899429" cy="71734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</p:sp>
          <p:sp>
            <p:nvSpPr>
              <p:cNvPr id="19" name="pole tekstowe 18"/>
              <p:cNvSpPr txBox="1"/>
              <p:nvPr/>
            </p:nvSpPr>
            <p:spPr>
              <a:xfrm>
                <a:off x="6022044" y="4542307"/>
                <a:ext cx="2857409" cy="67532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160" tIns="10160" rIns="10160" bIns="101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l-PL" sz="1600" b="1" kern="1200" dirty="0">
                    <a:solidFill>
                      <a:schemeClr val="tx1"/>
                    </a:solidFill>
                  </a:rPr>
                  <a:t>kary </a:t>
                </a:r>
                <a:r>
                  <a:rPr lang="pl-PL" sz="1600" kern="1200" dirty="0">
                    <a:solidFill>
                      <a:schemeClr val="tx1"/>
                    </a:solidFill>
                  </a:rPr>
                  <a:t>za</a:t>
                </a:r>
                <a:r>
                  <a:rPr lang="pl-PL" sz="1600" b="1" kern="1200" dirty="0">
                    <a:solidFill>
                      <a:schemeClr val="tx1"/>
                    </a:solidFill>
                  </a:rPr>
                  <a:t> </a:t>
                </a:r>
                <a:r>
                  <a:rPr lang="pl-PL" sz="1600" kern="1200" dirty="0">
                    <a:solidFill>
                      <a:schemeClr val="tx1"/>
                    </a:solidFill>
                  </a:rPr>
                  <a:t>nierealizowanie działań krótkoterminowych: 500 zł – 5 000 zł</a:t>
                </a:r>
              </a:p>
            </p:txBody>
          </p:sp>
        </p:grpSp>
      </p:grpSp>
      <p:sp>
        <p:nvSpPr>
          <p:cNvPr id="40" name="Prostokąt 39"/>
          <p:cNvSpPr/>
          <p:nvPr/>
        </p:nvSpPr>
        <p:spPr>
          <a:xfrm>
            <a:off x="3192228" y="5723332"/>
            <a:ext cx="2431916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dirty="0"/>
              <a:t>brak poprawy jakości powietrza</a:t>
            </a:r>
          </a:p>
        </p:txBody>
      </p:sp>
    </p:spTree>
    <p:extLst>
      <p:ext uri="{BB962C8B-B14F-4D97-AF65-F5344CB8AC3E}">
        <p14:creationId xmlns:p14="http://schemas.microsoft.com/office/powerpoint/2010/main" val="38658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44535" y="1792224"/>
            <a:ext cx="11992164" cy="4992088"/>
            <a:chOff x="120316" y="705854"/>
            <a:chExt cx="11992164" cy="5442737"/>
          </a:xfrm>
        </p:grpSpPr>
        <p:graphicFrame>
          <p:nvGraphicFramePr>
            <p:cNvPr id="4" name="Diagram 3"/>
            <p:cNvGraphicFramePr/>
            <p:nvPr>
              <p:extLst>
                <p:ext uri="{D42A27DB-BD31-4B8C-83A1-F6EECF244321}">
                  <p14:modId xmlns:p14="http://schemas.microsoft.com/office/powerpoint/2010/main" val="2862338593"/>
                </p:ext>
              </p:extLst>
            </p:nvPr>
          </p:nvGraphicFramePr>
          <p:xfrm>
            <a:off x="120316" y="2783305"/>
            <a:ext cx="11935326" cy="140368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6" name="pole tekstowe 5"/>
            <p:cNvSpPr txBox="1"/>
            <p:nvPr/>
          </p:nvSpPr>
          <p:spPr>
            <a:xfrm>
              <a:off x="1590425" y="705854"/>
              <a:ext cx="237460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100" dirty="0" smtClean="0"/>
                <a:t>Od 11 listopada </a:t>
              </a:r>
            </a:p>
            <a:p>
              <a:r>
                <a:rPr lang="pl-PL" sz="1100" dirty="0" err="1" smtClean="0"/>
                <a:t>nowoinstalowane</a:t>
              </a:r>
              <a:r>
                <a:rPr lang="pl-PL" sz="1100" dirty="0" smtClean="0"/>
                <a:t> </a:t>
              </a:r>
              <a:r>
                <a:rPr lang="pl-PL" sz="1100" dirty="0"/>
                <a:t>kotły muszą spełniać </a:t>
              </a:r>
              <a:r>
                <a:rPr lang="pl-PL" sz="1100" dirty="0" smtClean="0"/>
                <a:t>wymogi </a:t>
              </a:r>
              <a:r>
                <a:rPr lang="pl-PL" sz="1100" dirty="0" err="1"/>
                <a:t>ekoprojektu</a:t>
              </a:r>
              <a:endParaRPr lang="pl-PL" sz="1100" dirty="0"/>
            </a:p>
          </p:txBody>
        </p:sp>
        <p:sp>
          <p:nvSpPr>
            <p:cNvPr id="7" name="pole tekstowe 6"/>
            <p:cNvSpPr txBox="1"/>
            <p:nvPr/>
          </p:nvSpPr>
          <p:spPr>
            <a:xfrm>
              <a:off x="3382005" y="4143139"/>
              <a:ext cx="4597715" cy="17616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100" dirty="0" smtClean="0"/>
                <a:t>Od 1 lipca </a:t>
              </a:r>
            </a:p>
            <a:p>
              <a:r>
                <a:rPr lang="pl-PL" sz="1100" dirty="0" smtClean="0"/>
                <a:t>zakaz </a:t>
              </a:r>
              <a:r>
                <a:rPr lang="pl-PL" sz="1100" dirty="0"/>
                <a:t>spalania:</a:t>
              </a:r>
              <a:br>
                <a:rPr lang="pl-PL" sz="1100" dirty="0"/>
              </a:br>
              <a:r>
                <a:rPr lang="pl-PL" sz="1100" dirty="0" smtClean="0"/>
                <a:t>- mułów </a:t>
              </a:r>
              <a:r>
                <a:rPr lang="pl-PL" sz="1100" dirty="0"/>
                <a:t>i flotokoncentratów węglowych oraz mieszanek </a:t>
              </a:r>
              <a:r>
                <a:rPr lang="pl-PL" sz="1100" dirty="0" smtClean="0"/>
                <a:t>      </a:t>
              </a:r>
            </a:p>
            <a:p>
              <a:r>
                <a:rPr lang="pl-PL" sz="1100" dirty="0"/>
                <a:t> </a:t>
              </a:r>
              <a:r>
                <a:rPr lang="pl-PL" sz="1100" dirty="0" smtClean="0"/>
                <a:t>  produkowanych </a:t>
              </a:r>
              <a:r>
                <a:rPr lang="pl-PL" sz="1100" dirty="0"/>
                <a:t>z ich wykorzystaniem,</a:t>
              </a:r>
              <a:br>
                <a:rPr lang="pl-PL" sz="1100" dirty="0"/>
              </a:br>
              <a:r>
                <a:rPr lang="pl-PL" sz="1100" dirty="0" smtClean="0"/>
                <a:t>- węgla </a:t>
              </a:r>
              <a:r>
                <a:rPr lang="pl-PL" sz="1100" dirty="0"/>
                <a:t>brunatnego oraz paliw stałych produkowanych z ich </a:t>
              </a:r>
              <a:r>
                <a:rPr lang="pl-PL" sz="1100" dirty="0" smtClean="0"/>
                <a:t>  </a:t>
              </a:r>
            </a:p>
            <a:p>
              <a:r>
                <a:rPr lang="pl-PL" sz="1100" dirty="0"/>
                <a:t> </a:t>
              </a:r>
              <a:r>
                <a:rPr lang="pl-PL" sz="1100" dirty="0" smtClean="0"/>
                <a:t>  wykorzystaniem</a:t>
              </a:r>
              <a:r>
                <a:rPr lang="pl-PL" sz="1100" dirty="0"/>
                <a:t>, </a:t>
              </a:r>
              <a:br>
                <a:rPr lang="pl-PL" sz="1100" dirty="0"/>
              </a:br>
              <a:r>
                <a:rPr lang="pl-PL" sz="1100" dirty="0" smtClean="0"/>
                <a:t>- węgla </a:t>
              </a:r>
              <a:r>
                <a:rPr lang="pl-PL" sz="1100" dirty="0"/>
                <a:t>kamiennego w postaci sypkiej o uziarnieniu 0-3 </a:t>
              </a:r>
              <a:r>
                <a:rPr lang="pl-PL" sz="1100" dirty="0" smtClean="0"/>
                <a:t>mm, </a:t>
              </a:r>
            </a:p>
            <a:p>
              <a:r>
                <a:rPr lang="pl-PL" sz="1100" dirty="0" smtClean="0"/>
                <a:t>- paliw </a:t>
              </a:r>
              <a:r>
                <a:rPr lang="pl-PL" sz="1100" dirty="0"/>
                <a:t>zawierających biomasę o wilgotności w stanie </a:t>
              </a:r>
              <a:r>
                <a:rPr lang="pl-PL" sz="1100" dirty="0" smtClean="0"/>
                <a:t>      </a:t>
              </a:r>
            </a:p>
            <a:p>
              <a:r>
                <a:rPr lang="pl-PL" sz="1100" dirty="0" smtClean="0"/>
                <a:t>   roboczym </a:t>
              </a:r>
              <a:r>
                <a:rPr lang="pl-PL" sz="1100" dirty="0"/>
                <a:t>powyżej 20% (np. mokrego drewna</a:t>
              </a:r>
              <a:r>
                <a:rPr lang="pl-PL" sz="1100" dirty="0" smtClean="0"/>
                <a:t>),</a:t>
              </a:r>
              <a:endParaRPr lang="pl-PL" sz="1100" dirty="0"/>
            </a:p>
          </p:txBody>
        </p:sp>
        <p:sp>
          <p:nvSpPr>
            <p:cNvPr id="8" name="pole tekstowe 7"/>
            <p:cNvSpPr txBox="1"/>
            <p:nvPr/>
          </p:nvSpPr>
          <p:spPr>
            <a:xfrm>
              <a:off x="7475460" y="2006625"/>
              <a:ext cx="334147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100" dirty="0" smtClean="0"/>
                <a:t>kominki </a:t>
              </a:r>
              <a:r>
                <a:rPr lang="pl-PL" sz="1100" dirty="0"/>
                <a:t>muszą spełniać wymogi </a:t>
              </a:r>
              <a:r>
                <a:rPr lang="pl-PL" sz="1100" dirty="0" err="1"/>
                <a:t>ekoprojektu</a:t>
              </a:r>
              <a:r>
                <a:rPr lang="pl-PL" sz="1100" dirty="0"/>
                <a:t>, lub być wyposażone </a:t>
              </a:r>
              <a:r>
                <a:rPr lang="pl-PL" sz="1100" dirty="0" smtClean="0"/>
                <a:t>w </a:t>
              </a:r>
              <a:r>
                <a:rPr lang="pl-PL" sz="1100" dirty="0"/>
                <a:t>urządzenie ograniczające emisję pyłu do wartości określonych </a:t>
              </a:r>
              <a:r>
                <a:rPr lang="pl-PL" sz="1100" dirty="0" smtClean="0"/>
                <a:t>w </a:t>
              </a:r>
              <a:r>
                <a:rPr lang="pl-PL" sz="1100" dirty="0" err="1"/>
                <a:t>ekoprojekcie</a:t>
              </a:r>
              <a:endParaRPr lang="pl-PL" sz="1100" dirty="0"/>
            </a:p>
          </p:txBody>
        </p:sp>
        <p:cxnSp>
          <p:nvCxnSpPr>
            <p:cNvPr id="10" name="Łącznik prosty 9"/>
            <p:cNvCxnSpPr/>
            <p:nvPr/>
          </p:nvCxnSpPr>
          <p:spPr>
            <a:xfrm>
              <a:off x="523855" y="1011117"/>
              <a:ext cx="9839" cy="2022359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2" name="Łącznik prosty 11"/>
            <p:cNvCxnSpPr/>
            <p:nvPr/>
          </p:nvCxnSpPr>
          <p:spPr>
            <a:xfrm flipH="1">
              <a:off x="524095" y="1011117"/>
              <a:ext cx="336884" cy="0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5" name="Łącznik prosty 14"/>
            <p:cNvCxnSpPr/>
            <p:nvPr/>
          </p:nvCxnSpPr>
          <p:spPr>
            <a:xfrm flipH="1">
              <a:off x="2249874" y="3928474"/>
              <a:ext cx="3" cy="581936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6" name="Łącznik prosty 15"/>
            <p:cNvCxnSpPr/>
            <p:nvPr/>
          </p:nvCxnSpPr>
          <p:spPr>
            <a:xfrm flipH="1">
              <a:off x="2249874" y="4498807"/>
              <a:ext cx="336884" cy="0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7" name="Łącznik prosty 16"/>
            <p:cNvCxnSpPr/>
            <p:nvPr/>
          </p:nvCxnSpPr>
          <p:spPr>
            <a:xfrm flipH="1">
              <a:off x="6503575" y="925563"/>
              <a:ext cx="9359" cy="2123611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8" name="Łącznik prosty 17"/>
            <p:cNvCxnSpPr/>
            <p:nvPr/>
          </p:nvCxnSpPr>
          <p:spPr>
            <a:xfrm flipH="1">
              <a:off x="6512934" y="2222668"/>
              <a:ext cx="336884" cy="0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9" name="Łącznik prosty 18"/>
            <p:cNvCxnSpPr/>
            <p:nvPr/>
          </p:nvCxnSpPr>
          <p:spPr>
            <a:xfrm flipH="1">
              <a:off x="6512934" y="925563"/>
              <a:ext cx="336884" cy="0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1" name="Łącznik prosty 20"/>
            <p:cNvCxnSpPr/>
            <p:nvPr/>
          </p:nvCxnSpPr>
          <p:spPr>
            <a:xfrm>
              <a:off x="11552993" y="3874501"/>
              <a:ext cx="0" cy="967450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2" name="Łącznik prosty 21"/>
            <p:cNvCxnSpPr/>
            <p:nvPr/>
          </p:nvCxnSpPr>
          <p:spPr>
            <a:xfrm flipH="1">
              <a:off x="11216109" y="4841951"/>
              <a:ext cx="336884" cy="0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23" name="pole tekstowe 22"/>
            <p:cNvSpPr txBox="1"/>
            <p:nvPr/>
          </p:nvSpPr>
          <p:spPr>
            <a:xfrm>
              <a:off x="8482369" y="4367935"/>
              <a:ext cx="198521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100" dirty="0"/>
                <a:t>Od 1 stycznia </a:t>
              </a:r>
              <a:br>
                <a:rPr lang="pl-PL" sz="1100" dirty="0"/>
              </a:br>
              <a:r>
                <a:rPr lang="pl-PL" sz="1100" dirty="0"/>
                <a:t>zakaz użytkowania kotłów na węgiel lub drewno klasy 3 lub 4 wg normy PN-EN </a:t>
              </a:r>
              <a:r>
                <a:rPr lang="pl-PL" sz="1100" dirty="0" smtClean="0"/>
                <a:t>303-5:2012</a:t>
              </a:r>
              <a:endParaRPr lang="pl-PL" sz="1100" dirty="0"/>
            </a:p>
          </p:txBody>
        </p:sp>
        <p:pic>
          <p:nvPicPr>
            <p:cNvPr id="25" name="Obraz 2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3404" y="782191"/>
              <a:ext cx="440853" cy="440853"/>
            </a:xfrm>
            <a:prstGeom prst="rect">
              <a:avLst/>
            </a:prstGeom>
          </p:spPr>
        </p:pic>
        <p:sp>
          <p:nvSpPr>
            <p:cNvPr id="26" name="pole tekstowe 25"/>
            <p:cNvSpPr txBox="1"/>
            <p:nvPr/>
          </p:nvSpPr>
          <p:spPr>
            <a:xfrm>
              <a:off x="7473244" y="705854"/>
              <a:ext cx="327942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100" dirty="0"/>
                <a:t>Od 1 stycznia </a:t>
              </a:r>
            </a:p>
            <a:p>
              <a:r>
                <a:rPr lang="pl-PL" sz="1100" dirty="0"/>
                <a:t>zakaz użytkowania kotłów </a:t>
              </a:r>
              <a:r>
                <a:rPr lang="pl-PL" sz="1100" dirty="0" smtClean="0"/>
                <a:t>na </a:t>
              </a:r>
              <a:r>
                <a:rPr lang="pl-PL" sz="1100" dirty="0"/>
                <a:t>węgiel lub drewno </a:t>
              </a:r>
              <a:r>
                <a:rPr lang="pl-PL" sz="1100" dirty="0" smtClean="0"/>
                <a:t>nie </a:t>
              </a:r>
              <a:r>
                <a:rPr lang="pl-PL" sz="1100" dirty="0"/>
                <a:t>spełniających wymogów </a:t>
              </a:r>
              <a:r>
                <a:rPr lang="pl-PL" sz="1100" dirty="0" smtClean="0"/>
                <a:t>dla </a:t>
              </a:r>
              <a:r>
                <a:rPr lang="pl-PL" sz="1100" dirty="0"/>
                <a:t>klas 3,4 lub 5 </a:t>
              </a:r>
              <a:r>
                <a:rPr lang="pl-PL" sz="1100" dirty="0" smtClean="0"/>
                <a:t>wg </a:t>
              </a:r>
              <a:r>
                <a:rPr lang="pl-PL" sz="1100" dirty="0"/>
                <a:t>normy PN-EN </a:t>
              </a:r>
              <a:r>
                <a:rPr lang="pl-PL" sz="1100" dirty="0" smtClean="0"/>
                <a:t>303-5:2012</a:t>
              </a:r>
              <a:endParaRPr lang="pl-PL" sz="1100" dirty="0"/>
            </a:p>
          </p:txBody>
        </p:sp>
        <p:pic>
          <p:nvPicPr>
            <p:cNvPr id="29" name="Obraz 2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7210" y="2077526"/>
              <a:ext cx="436166" cy="436166"/>
            </a:xfrm>
            <a:prstGeom prst="rect">
              <a:avLst/>
            </a:prstGeom>
          </p:spPr>
        </p:pic>
        <p:pic>
          <p:nvPicPr>
            <p:cNvPr id="30" name="Obraz 2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7962" y="4249501"/>
              <a:ext cx="570152" cy="570152"/>
            </a:xfrm>
            <a:prstGeom prst="rect">
              <a:avLst/>
            </a:prstGeom>
          </p:spPr>
        </p:pic>
        <p:pic>
          <p:nvPicPr>
            <p:cNvPr id="37" name="Obraz 3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7869" y="778434"/>
              <a:ext cx="526507" cy="526507"/>
            </a:xfrm>
            <a:prstGeom prst="rect">
              <a:avLst/>
            </a:prstGeom>
          </p:spPr>
        </p:pic>
        <p:sp>
          <p:nvSpPr>
            <p:cNvPr id="39" name="pole tekstowe 38"/>
            <p:cNvSpPr txBox="1"/>
            <p:nvPr/>
          </p:nvSpPr>
          <p:spPr>
            <a:xfrm>
              <a:off x="1590425" y="2121278"/>
              <a:ext cx="2581868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100" dirty="0"/>
                <a:t>kotły klasy 5 wg normy </a:t>
              </a:r>
              <a:r>
                <a:rPr lang="pl-PL" sz="1100" dirty="0" smtClean="0"/>
                <a:t/>
              </a:r>
              <a:br>
                <a:rPr lang="pl-PL" sz="1100" dirty="0" smtClean="0"/>
              </a:br>
              <a:r>
                <a:rPr lang="pl-PL" sz="1100" dirty="0" smtClean="0"/>
                <a:t>PN-EN </a:t>
              </a:r>
              <a:r>
                <a:rPr lang="pl-PL" sz="1100" dirty="0"/>
                <a:t>303-5:2012 mogą </a:t>
              </a:r>
              <a:r>
                <a:rPr lang="pl-PL" sz="1100" dirty="0" smtClean="0"/>
                <a:t>być </a:t>
              </a:r>
              <a:r>
                <a:rPr lang="pl-PL" sz="1100" dirty="0"/>
                <a:t>użytkowane do końca ich </a:t>
              </a:r>
              <a:r>
                <a:rPr lang="pl-PL" sz="1100" dirty="0" smtClean="0"/>
                <a:t>żywotności</a:t>
              </a:r>
              <a:endParaRPr lang="pl-PL" sz="1100" dirty="0"/>
            </a:p>
          </p:txBody>
        </p:sp>
        <p:cxnSp>
          <p:nvCxnSpPr>
            <p:cNvPr id="41" name="Łącznik prosty 40"/>
            <p:cNvCxnSpPr/>
            <p:nvPr/>
          </p:nvCxnSpPr>
          <p:spPr>
            <a:xfrm flipH="1">
              <a:off x="533454" y="2301143"/>
              <a:ext cx="336884" cy="0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pic>
          <p:nvPicPr>
            <p:cNvPr id="27" name="Obraz 2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3784" y="2122269"/>
              <a:ext cx="473581" cy="550563"/>
            </a:xfrm>
            <a:prstGeom prst="rect">
              <a:avLst/>
            </a:prstGeom>
          </p:spPr>
        </p:pic>
        <p:pic>
          <p:nvPicPr>
            <p:cNvPr id="3" name="Obraz 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5917" y="4470016"/>
              <a:ext cx="537106" cy="537106"/>
            </a:xfrm>
            <a:prstGeom prst="rect">
              <a:avLst/>
            </a:prstGeom>
          </p:spPr>
        </p:pic>
        <p:sp>
          <p:nvSpPr>
            <p:cNvPr id="28" name="Prostokąt 27"/>
            <p:cNvSpPr/>
            <p:nvPr/>
          </p:nvSpPr>
          <p:spPr>
            <a:xfrm>
              <a:off x="10816933" y="5933147"/>
              <a:ext cx="1295547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sz="800" dirty="0"/>
                <a:t>https://www.flaticon.com</a:t>
              </a:r>
            </a:p>
          </p:txBody>
        </p:sp>
      </p:grpSp>
      <p:sp>
        <p:nvSpPr>
          <p:cNvPr id="31" name="Tytuł 1"/>
          <p:cNvSpPr txBox="1">
            <a:spLocks/>
          </p:cNvSpPr>
          <p:nvPr/>
        </p:nvSpPr>
        <p:spPr>
          <a:xfrm>
            <a:off x="83994" y="58722"/>
            <a:ext cx="916224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0094D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pl-PL" sz="4800" dirty="0" smtClean="0"/>
              <a:t>Co poza Programem?</a:t>
            </a:r>
            <a:br>
              <a:rPr lang="pl-PL" sz="4800" dirty="0" smtClean="0"/>
            </a:br>
            <a:r>
              <a:rPr lang="pl-PL" sz="4800" dirty="0" smtClean="0">
                <a:solidFill>
                  <a:schemeClr val="accent3">
                    <a:lumMod val="75000"/>
                  </a:schemeClr>
                </a:solidFill>
              </a:rPr>
              <a:t>Uchwała antysmogowa!</a:t>
            </a:r>
            <a:endParaRPr lang="pl-PL" sz="48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66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ddech dla mazowsza">
  <a:themeElements>
    <a:clrScheme name="Aerodynamiczny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1dd5019b-cf2d-4e34-9b13-b0e47f661534">KW63D35FNNNZ-772405533-401</_dlc_DocId>
    <_dlc_DocIdUrl xmlns="1dd5019b-cf2d-4e34-9b13-b0e47f661534">
      <Url>https://portal.umwm.local/departament/dgopzw/weop/_layouts/15/DocIdRedir.aspx?ID=KW63D35FNNNZ-772405533-401</Url>
      <Description>KW63D35FNNNZ-772405533-401</Description>
    </_dlc_DocIdUrl>
    <SharedWithUsers xmlns="5712b2ed-aa43-417d-8251-ac07664d63cd">
      <UserInfo>
        <DisplayName>Śladowska Magdalena</DisplayName>
        <AccountId>122</AccountId>
        <AccountType/>
      </UserInfo>
      <UserInfo>
        <DisplayName>Podgórski Marcin</DisplayName>
        <AccountId>96</AccountId>
        <AccountType/>
      </UserInfo>
      <UserInfo>
        <DisplayName>Łuczak-Boresowicz Marzena</DisplayName>
        <AccountId>102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D71D7B9729D9149BB22ACFEA557A9B3" ma:contentTypeVersion="3" ma:contentTypeDescription="Utwórz nowy dokument." ma:contentTypeScope="" ma:versionID="359e7113d0f50ba275cc02464343b7ce">
  <xsd:schema xmlns:xsd="http://www.w3.org/2001/XMLSchema" xmlns:xs="http://www.w3.org/2001/XMLSchema" xmlns:p="http://schemas.microsoft.com/office/2006/metadata/properties" xmlns:ns1="http://schemas.microsoft.com/sharepoint/v3" xmlns:ns2="1dd5019b-cf2d-4e34-9b13-b0e47f661534" xmlns:ns3="5712b2ed-aa43-417d-8251-ac07664d63cd" targetNamespace="http://schemas.microsoft.com/office/2006/metadata/properties" ma:root="true" ma:fieldsID="3b5fb97722a378f8982a55bafe06f113" ns1:_="" ns2:_="" ns3:_="">
    <xsd:import namespace="http://schemas.microsoft.com/sharepoint/v3"/>
    <xsd:import namespace="1dd5019b-cf2d-4e34-9b13-b0e47f661534"/>
    <xsd:import namespace="5712b2ed-aa43-417d-8251-ac07664d63c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  <xsd:element ref="ns1:PublishingStartDate" minOccurs="0"/>
                <xsd:element ref="ns1:PublishingExpirationDate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2" nillable="true" ma:displayName="Planowana data rozpoczęcia" ma:description="Kolumna Planowana data rozpoczęcia to kolumna witryny utworzona przez funkcję publikowania. Jest ona używana w celu określenia daty i godziny pierwszego wyświetlenia tej strony dla osób odwiedzających witrynę." ma:internalName="PublishingStartDate">
      <xsd:simpleType>
        <xsd:restriction base="dms:Unknown"/>
      </xsd:simpleType>
    </xsd:element>
    <xsd:element name="PublishingExpirationDate" ma:index="13" nillable="true" ma:displayName="Planowana data zakończenia" ma:description="Kolumna Planowana data zakończenia to kolumna witryny utworzona przez funkcję publikowania. Jest ona używana w celu określenia daty i godziny, od której ta strona nie będzie więcej wyświetlana dla osób odwiedzających witrynę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d5019b-cf2d-4e34-9b13-b0e47f66153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artość identyfikatora dokumentu" ma:description="Wartość identyfikatora dokumentu przypisanego do tego elementu." ma:internalName="_dlc_DocId" ma:readOnly="true">
      <xsd:simpleType>
        <xsd:restriction base="dms:Text"/>
      </xsd:simpleType>
    </xsd:element>
    <xsd:element name="_dlc_DocIdUrl" ma:index="9" nillable="true" ma:displayName="Identyfikator dokumentu" ma:description="Łącze stałe do tego dokumentu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12b2ed-aa43-417d-8251-ac07664d63cd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Udostępnianie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92D7DF7-8DD1-4CEE-8837-0CE358EF2B90}">
  <ds:schemaRefs>
    <ds:schemaRef ds:uri="http://schemas.microsoft.com/sharepoint/v3"/>
    <ds:schemaRef ds:uri="http://www.w3.org/XML/1998/namespace"/>
    <ds:schemaRef ds:uri="1dd5019b-cf2d-4e34-9b13-b0e47f661534"/>
    <ds:schemaRef ds:uri="http://purl.org/dc/elements/1.1/"/>
    <ds:schemaRef ds:uri="http://schemas.microsoft.com/office/2006/documentManagement/types"/>
    <ds:schemaRef ds:uri="http://purl.org/dc/dcmitype/"/>
    <ds:schemaRef ds:uri="5712b2ed-aa43-417d-8251-ac07664d63cd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CB3C8F6A-5D85-4A2F-8D02-B258C18FBE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dd5019b-cf2d-4e34-9b13-b0e47f661534"/>
    <ds:schemaRef ds:uri="5712b2ed-aa43-417d-8251-ac07664d63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D58ADD8-FA5D-4401-A0FD-5C50C0D4D61A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76D7532F-7625-4A8D-B223-11B32D69A2B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928</TotalTime>
  <Words>412</Words>
  <Application>Microsoft Office PowerPoint</Application>
  <PresentationFormat>Panoramiczny</PresentationFormat>
  <Paragraphs>81</Paragraphs>
  <Slides>6</Slides>
  <Notes>5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9" baseType="lpstr">
      <vt:lpstr>Arial</vt:lpstr>
      <vt:lpstr>Calibri</vt:lpstr>
      <vt:lpstr>Oddech dla mazowsza</vt:lpstr>
      <vt:lpstr>Program ochrony powietrza dla stref  w województwie mazowieckim</vt:lpstr>
      <vt:lpstr>Działania naprawcze </vt:lpstr>
      <vt:lpstr>Obowiązki osób fizycznych i podmiotów korzystających ze środowiska</vt:lpstr>
      <vt:lpstr>Prezentacja programu PowerPoint</vt:lpstr>
      <vt:lpstr>Skąd wziąć na to pieniądze?</vt:lpstr>
      <vt:lpstr>Prezentacja programu PowerPoint</vt:lpstr>
    </vt:vector>
  </TitlesOfParts>
  <Company>Urząd Marszałkowski Województwa Mazowieckiego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 ochrony powietrza</dc:title>
  <dc:creator>Gadomska Anna</dc:creator>
  <cp:lastModifiedBy>Dorota Sobolewska</cp:lastModifiedBy>
  <cp:revision>113</cp:revision>
  <dcterms:created xsi:type="dcterms:W3CDTF">2020-02-19T09:02:39Z</dcterms:created>
  <dcterms:modified xsi:type="dcterms:W3CDTF">2020-12-15T13:58:56Z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0x010100DD71D7B9729D9149BB22ACFEA557A9B3</vt:lpwstr>
  </property>
  <property fmtid="{D5CDD505-2E9C-101B-9397-08002B2CF9AE}" pid="3" name="_dlc_DocIdItemGuid">
    <vt:lpwstr>7e013c51-cc9b-48ec-b5e5-cb6517dde4de</vt:lpwstr>
  </property>
</Properties>
</file>